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385" r:id="rId4"/>
    <p:sldId id="382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5168"/>
    <a:srgbClr val="24A3CE"/>
    <a:srgbClr val="EAFAF8"/>
    <a:srgbClr val="3B1642"/>
    <a:srgbClr val="AFFE9D"/>
    <a:srgbClr val="1FD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70EF7A-D85D-4CD5-A781-B8F09D12E7D9}" v="45" dt="2026-09-14T08:19:50.3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ile chiaro 1 - Colore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/>
    <p:restoredTop sz="94661"/>
  </p:normalViewPr>
  <p:slideViewPr>
    <p:cSldViewPr snapToGrid="0">
      <p:cViewPr varScale="1">
        <p:scale>
          <a:sx n="114" d="100"/>
          <a:sy n="114" d="100"/>
        </p:scale>
        <p:origin x="5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la Duca" userId="370b744b379f4647" providerId="LiveId" clId="{782B0F5D-8A79-4F4D-8C48-9E440122F912}"/>
    <pc:docChg chg="custSel addSld delSld modSld modMainMaster">
      <pc:chgData name="Gabriella Duca" userId="370b744b379f4647" providerId="LiveId" clId="{782B0F5D-8A79-4F4D-8C48-9E440122F912}" dt="2026-09-14T08:22:34.243" v="463" actId="478"/>
      <pc:docMkLst>
        <pc:docMk/>
      </pc:docMkLst>
      <pc:sldChg chg="modSp mod">
        <pc:chgData name="Gabriella Duca" userId="370b744b379f4647" providerId="LiveId" clId="{782B0F5D-8A79-4F4D-8C48-9E440122F912}" dt="2026-09-14T08:06:35.550" v="333" actId="20577"/>
        <pc:sldMkLst>
          <pc:docMk/>
          <pc:sldMk cId="3633249390" sldId="258"/>
        </pc:sldMkLst>
        <pc:spChg chg="mod">
          <ac:chgData name="Gabriella Duca" userId="370b744b379f4647" providerId="LiveId" clId="{782B0F5D-8A79-4F4D-8C48-9E440122F912}" dt="2026-09-14T08:06:35.550" v="333" actId="20577"/>
          <ac:spMkLst>
            <pc:docMk/>
            <pc:sldMk cId="3633249390" sldId="258"/>
            <ac:spMk id="2" creationId="{F571C918-E9F4-0E85-68FC-7A3F4D6BD1D3}"/>
          </ac:spMkLst>
        </pc:spChg>
      </pc:sldChg>
      <pc:sldChg chg="addSp modSp mod">
        <pc:chgData name="Gabriella Duca" userId="370b744b379f4647" providerId="LiveId" clId="{782B0F5D-8A79-4F4D-8C48-9E440122F912}" dt="2026-09-14T08:09:51.862" v="417" actId="207"/>
        <pc:sldMkLst>
          <pc:docMk/>
          <pc:sldMk cId="1258304237" sldId="266"/>
        </pc:sldMkLst>
        <pc:spChg chg="mod">
          <ac:chgData name="Gabriella Duca" userId="370b744b379f4647" providerId="LiveId" clId="{782B0F5D-8A79-4F4D-8C48-9E440122F912}" dt="2026-09-14T08:07:48.036" v="343" actId="20577"/>
          <ac:spMkLst>
            <pc:docMk/>
            <pc:sldMk cId="1258304237" sldId="266"/>
            <ac:spMk id="2" creationId="{EDCFF8BF-B9A2-EA24-D425-399046B2E7E8}"/>
          </ac:spMkLst>
        </pc:spChg>
        <pc:spChg chg="mod">
          <ac:chgData name="Gabriella Duca" userId="370b744b379f4647" providerId="LiveId" clId="{782B0F5D-8A79-4F4D-8C48-9E440122F912}" dt="2026-09-14T08:09:51.862" v="417" actId="207"/>
          <ac:spMkLst>
            <pc:docMk/>
            <pc:sldMk cId="1258304237" sldId="266"/>
            <ac:spMk id="16" creationId="{EAD1209D-F5D0-63EB-E5FC-19BE6BCDF339}"/>
          </ac:spMkLst>
        </pc:spChg>
        <pc:picChg chg="mod">
          <ac:chgData name="Gabriella Duca" userId="370b744b379f4647" providerId="LiveId" clId="{782B0F5D-8A79-4F4D-8C48-9E440122F912}" dt="2026-09-14T08:09:35.928" v="416" actId="1035"/>
          <ac:picMkLst>
            <pc:docMk/>
            <pc:sldMk cId="1258304237" sldId="266"/>
            <ac:picMk id="8" creationId="{C83A3443-2B70-A8C1-BF85-BE9CBA43D734}"/>
          </ac:picMkLst>
        </pc:picChg>
        <pc:picChg chg="mod">
          <ac:chgData name="Gabriella Duca" userId="370b744b379f4647" providerId="LiveId" clId="{782B0F5D-8A79-4F4D-8C48-9E440122F912}" dt="2026-09-14T08:08:03.881" v="348" actId="1076"/>
          <ac:picMkLst>
            <pc:docMk/>
            <pc:sldMk cId="1258304237" sldId="266"/>
            <ac:picMk id="9" creationId="{7F7766F5-3233-BBAF-576D-2D9C3994B45F}"/>
          </ac:picMkLst>
        </pc:picChg>
        <pc:picChg chg="mod">
          <ac:chgData name="Gabriella Duca" userId="370b744b379f4647" providerId="LiveId" clId="{782B0F5D-8A79-4F4D-8C48-9E440122F912}" dt="2026-09-14T08:09:35.928" v="416" actId="1035"/>
          <ac:picMkLst>
            <pc:docMk/>
            <pc:sldMk cId="1258304237" sldId="266"/>
            <ac:picMk id="10" creationId="{74B32D2F-F5E8-8D33-95D5-BEC8D3C8CBC3}"/>
          </ac:picMkLst>
        </pc:picChg>
        <pc:picChg chg="mod">
          <ac:chgData name="Gabriella Duca" userId="370b744b379f4647" providerId="LiveId" clId="{782B0F5D-8A79-4F4D-8C48-9E440122F912}" dt="2026-09-14T08:09:35.928" v="416" actId="1035"/>
          <ac:picMkLst>
            <pc:docMk/>
            <pc:sldMk cId="1258304237" sldId="266"/>
            <ac:picMk id="12" creationId="{8A40A7CE-EA1F-1508-2CA7-196C7C4492FA}"/>
          </ac:picMkLst>
        </pc:picChg>
        <pc:picChg chg="mod">
          <ac:chgData name="Gabriella Duca" userId="370b744b379f4647" providerId="LiveId" clId="{782B0F5D-8A79-4F4D-8C48-9E440122F912}" dt="2026-09-14T08:09:35.928" v="416" actId="1035"/>
          <ac:picMkLst>
            <pc:docMk/>
            <pc:sldMk cId="1258304237" sldId="266"/>
            <ac:picMk id="13" creationId="{569476D2-2739-5496-A299-07564C9B0573}"/>
          </ac:picMkLst>
        </pc:picChg>
        <pc:cxnChg chg="add mod">
          <ac:chgData name="Gabriella Duca" userId="370b744b379f4647" providerId="LiveId" clId="{782B0F5D-8A79-4F4D-8C48-9E440122F912}" dt="2026-09-14T08:08:18.096" v="350" actId="1076"/>
          <ac:cxnSpMkLst>
            <pc:docMk/>
            <pc:sldMk cId="1258304237" sldId="266"/>
            <ac:cxnSpMk id="17" creationId="{00A8AB6D-46FE-46C7-F7E9-CC5A4F3F8F46}"/>
          </ac:cxnSpMkLst>
        </pc:cxnChg>
        <pc:cxnChg chg="add mod">
          <ac:chgData name="Gabriella Duca" userId="370b744b379f4647" providerId="LiveId" clId="{782B0F5D-8A79-4F4D-8C48-9E440122F912}" dt="2026-09-14T08:08:22.538" v="352" actId="1076"/>
          <ac:cxnSpMkLst>
            <pc:docMk/>
            <pc:sldMk cId="1258304237" sldId="266"/>
            <ac:cxnSpMk id="18" creationId="{78E5AF74-245E-D8F2-C214-E3FB90E28685}"/>
          </ac:cxnSpMkLst>
        </pc:cxnChg>
      </pc:sldChg>
      <pc:sldChg chg="del">
        <pc:chgData name="Gabriella Duca" userId="370b744b379f4647" providerId="LiveId" clId="{782B0F5D-8A79-4F4D-8C48-9E440122F912}" dt="2026-09-14T08:07:24.652" v="335" actId="47"/>
        <pc:sldMkLst>
          <pc:docMk/>
          <pc:sldMk cId="984740248" sldId="359"/>
        </pc:sldMkLst>
      </pc:sldChg>
      <pc:sldChg chg="addSp delSp modSp mod modClrScheme chgLayout">
        <pc:chgData name="Gabriella Duca" userId="370b744b379f4647" providerId="LiveId" clId="{782B0F5D-8A79-4F4D-8C48-9E440122F912}" dt="2026-09-14T08:20:38.933" v="449" actId="403"/>
        <pc:sldMkLst>
          <pc:docMk/>
          <pc:sldMk cId="2523068953" sldId="382"/>
        </pc:sldMkLst>
        <pc:spChg chg="mod ord">
          <ac:chgData name="Gabriella Duca" userId="370b744b379f4647" providerId="LiveId" clId="{782B0F5D-8A79-4F4D-8C48-9E440122F912}" dt="2026-09-14T08:15:10.985" v="429" actId="700"/>
          <ac:spMkLst>
            <pc:docMk/>
            <pc:sldMk cId="2523068953" sldId="382"/>
            <ac:spMk id="3" creationId="{81361E83-1E4D-66CC-36D8-5245FCE40501}"/>
          </ac:spMkLst>
        </pc:spChg>
        <pc:spChg chg="add del mod">
          <ac:chgData name="Gabriella Duca" userId="370b744b379f4647" providerId="LiveId" clId="{782B0F5D-8A79-4F4D-8C48-9E440122F912}" dt="2026-09-14T08:15:10.985" v="429" actId="700"/>
          <ac:spMkLst>
            <pc:docMk/>
            <pc:sldMk cId="2523068953" sldId="382"/>
            <ac:spMk id="5" creationId="{8C8D978D-ED32-0D61-E385-3F6553E63F8B}"/>
          </ac:spMkLst>
        </pc:spChg>
        <pc:spChg chg="del mod">
          <ac:chgData name="Gabriella Duca" userId="370b744b379f4647" providerId="LiveId" clId="{782B0F5D-8A79-4F4D-8C48-9E440122F912}" dt="2026-09-14T08:14:34.887" v="424" actId="478"/>
          <ac:spMkLst>
            <pc:docMk/>
            <pc:sldMk cId="2523068953" sldId="382"/>
            <ac:spMk id="27" creationId="{8C868FF3-80B1-F8C6-CC43-9B20628F1EC4}"/>
          </ac:spMkLst>
        </pc:spChg>
        <pc:spChg chg="del mod ord">
          <ac:chgData name="Gabriella Duca" userId="370b744b379f4647" providerId="LiveId" clId="{782B0F5D-8A79-4F4D-8C48-9E440122F912}" dt="2026-09-14T08:15:14.896" v="430" actId="478"/>
          <ac:spMkLst>
            <pc:docMk/>
            <pc:sldMk cId="2523068953" sldId="382"/>
            <ac:spMk id="28" creationId="{491482DE-6469-5449-46AF-46A44DD6065C}"/>
          </ac:spMkLst>
        </pc:spChg>
        <pc:graphicFrameChg chg="add mod modGraphic">
          <ac:chgData name="Gabriella Duca" userId="370b744b379f4647" providerId="LiveId" clId="{782B0F5D-8A79-4F4D-8C48-9E440122F912}" dt="2026-09-14T08:20:38.933" v="449" actId="403"/>
          <ac:graphicFrameMkLst>
            <pc:docMk/>
            <pc:sldMk cId="2523068953" sldId="382"/>
            <ac:graphicFrameMk id="2" creationId="{9777A017-C05A-88F5-B570-4B68279EB378}"/>
          </ac:graphicFrameMkLst>
        </pc:graphicFrameChg>
        <pc:graphicFrameChg chg="add mod modGraphic">
          <ac:chgData name="Gabriella Duca" userId="370b744b379f4647" providerId="LiveId" clId="{782B0F5D-8A79-4F4D-8C48-9E440122F912}" dt="2026-09-14T08:20:27.513" v="446" actId="207"/>
          <ac:graphicFrameMkLst>
            <pc:docMk/>
            <pc:sldMk cId="2523068953" sldId="382"/>
            <ac:graphicFrameMk id="7" creationId="{C4CA9216-A186-A382-3167-0E6F27F7F9C2}"/>
          </ac:graphicFrameMkLst>
        </pc:graphicFrameChg>
        <pc:picChg chg="del">
          <ac:chgData name="Gabriella Duca" userId="370b744b379f4647" providerId="LiveId" clId="{782B0F5D-8A79-4F4D-8C48-9E440122F912}" dt="2026-09-14T08:15:20.649" v="431" actId="478"/>
          <ac:picMkLst>
            <pc:docMk/>
            <pc:sldMk cId="2523068953" sldId="382"/>
            <ac:picMk id="3074" creationId="{753AFDD1-B602-6926-5FC1-72556C476D10}"/>
          </ac:picMkLst>
        </pc:picChg>
      </pc:sldChg>
      <pc:sldChg chg="del">
        <pc:chgData name="Gabriella Duca" userId="370b744b379f4647" providerId="LiveId" clId="{782B0F5D-8A79-4F4D-8C48-9E440122F912}" dt="2026-09-14T08:06:51.753" v="334" actId="47"/>
        <pc:sldMkLst>
          <pc:docMk/>
          <pc:sldMk cId="3214794079" sldId="384"/>
        </pc:sldMkLst>
      </pc:sldChg>
      <pc:sldChg chg="modSp mod">
        <pc:chgData name="Gabriella Duca" userId="370b744b379f4647" providerId="LiveId" clId="{782B0F5D-8A79-4F4D-8C48-9E440122F912}" dt="2026-09-14T08:10:22.158" v="418" actId="12"/>
        <pc:sldMkLst>
          <pc:docMk/>
          <pc:sldMk cId="273908307" sldId="385"/>
        </pc:sldMkLst>
        <pc:spChg chg="mod">
          <ac:chgData name="Gabriella Duca" userId="370b744b379f4647" providerId="LiveId" clId="{782B0F5D-8A79-4F4D-8C48-9E440122F912}" dt="2026-09-14T08:02:41.533" v="297" actId="20577"/>
          <ac:spMkLst>
            <pc:docMk/>
            <pc:sldMk cId="273908307" sldId="385"/>
            <ac:spMk id="4" creationId="{D0E5AF2B-3817-959C-7CBB-147A0A4EC743}"/>
          </ac:spMkLst>
        </pc:spChg>
        <pc:spChg chg="mod">
          <ac:chgData name="Gabriella Duca" userId="370b744b379f4647" providerId="LiveId" clId="{782B0F5D-8A79-4F4D-8C48-9E440122F912}" dt="2026-09-14T08:10:22.158" v="418" actId="12"/>
          <ac:spMkLst>
            <pc:docMk/>
            <pc:sldMk cId="273908307" sldId="385"/>
            <ac:spMk id="5" creationId="{F27E1694-AB8B-9DC2-F077-F151B8BB3354}"/>
          </ac:spMkLst>
        </pc:spChg>
      </pc:sldChg>
      <pc:sldMasterChg chg="modSldLayout">
        <pc:chgData name="Gabriella Duca" userId="370b744b379f4647" providerId="LiveId" clId="{782B0F5D-8A79-4F4D-8C48-9E440122F912}" dt="2026-09-14T08:22:34.243" v="463" actId="478"/>
        <pc:sldMasterMkLst>
          <pc:docMk/>
          <pc:sldMasterMk cId="2642478962" sldId="2147483648"/>
        </pc:sldMasterMkLst>
        <pc:sldLayoutChg chg="delSp mod">
          <pc:chgData name="Gabriella Duca" userId="370b744b379f4647" providerId="LiveId" clId="{782B0F5D-8A79-4F4D-8C48-9E440122F912}" dt="2026-09-14T08:21:21.225" v="450" actId="478"/>
          <pc:sldLayoutMkLst>
            <pc:docMk/>
            <pc:sldMasterMk cId="2642478962" sldId="2147483648"/>
            <pc:sldLayoutMk cId="1438872330" sldId="2147483650"/>
          </pc:sldLayoutMkLst>
          <pc:spChg chg="del">
            <ac:chgData name="Gabriella Duca" userId="370b744b379f4647" providerId="LiveId" clId="{782B0F5D-8A79-4F4D-8C48-9E440122F912}" dt="2026-09-14T08:21:21.225" v="450" actId="478"/>
            <ac:spMkLst>
              <pc:docMk/>
              <pc:sldMasterMk cId="2642478962" sldId="2147483648"/>
              <pc:sldLayoutMk cId="1438872330" sldId="2147483650"/>
              <ac:spMk id="8" creationId="{F55D06F4-E5B2-B68C-5AB2-9DAC4D84264A}"/>
            </ac:spMkLst>
          </pc:spChg>
          <pc:spChg chg="del">
            <ac:chgData name="Gabriella Duca" userId="370b744b379f4647" providerId="LiveId" clId="{782B0F5D-8A79-4F4D-8C48-9E440122F912}" dt="2026-09-14T08:21:21.225" v="450" actId="478"/>
            <ac:spMkLst>
              <pc:docMk/>
              <pc:sldMasterMk cId="2642478962" sldId="2147483648"/>
              <pc:sldLayoutMk cId="1438872330" sldId="2147483650"/>
              <ac:spMk id="9" creationId="{5F93C1BE-6AD0-BFA5-61DB-A32A6EE25808}"/>
            </ac:spMkLst>
          </pc:spChg>
        </pc:sldLayoutChg>
        <pc:sldLayoutChg chg="delSp mod">
          <pc:chgData name="Gabriella Duca" userId="370b744b379f4647" providerId="LiveId" clId="{782B0F5D-8A79-4F4D-8C48-9E440122F912}" dt="2026-09-14T08:21:26.861" v="451" actId="478"/>
          <pc:sldLayoutMkLst>
            <pc:docMk/>
            <pc:sldMasterMk cId="2642478962" sldId="2147483648"/>
            <pc:sldLayoutMk cId="2622896207" sldId="2147483651"/>
          </pc:sldLayoutMkLst>
          <pc:spChg chg="del">
            <ac:chgData name="Gabriella Duca" userId="370b744b379f4647" providerId="LiveId" clId="{782B0F5D-8A79-4F4D-8C48-9E440122F912}" dt="2026-09-14T08:21:26.861" v="451" actId="478"/>
            <ac:spMkLst>
              <pc:docMk/>
              <pc:sldMasterMk cId="2642478962" sldId="2147483648"/>
              <pc:sldLayoutMk cId="2622896207" sldId="2147483651"/>
              <ac:spMk id="4" creationId="{FB18AC16-03BC-3649-7EC8-37B329D2BD6A}"/>
            </ac:spMkLst>
          </pc:spChg>
          <pc:spChg chg="del">
            <ac:chgData name="Gabriella Duca" userId="370b744b379f4647" providerId="LiveId" clId="{782B0F5D-8A79-4F4D-8C48-9E440122F912}" dt="2026-09-14T08:21:26.861" v="451" actId="478"/>
            <ac:spMkLst>
              <pc:docMk/>
              <pc:sldMasterMk cId="2642478962" sldId="2147483648"/>
              <pc:sldLayoutMk cId="2622896207" sldId="2147483651"/>
              <ac:spMk id="5" creationId="{BB75B200-70BB-83E5-07A3-E93CF26796BF}"/>
            </ac:spMkLst>
          </pc:spChg>
        </pc:sldLayoutChg>
        <pc:sldLayoutChg chg="delSp mod">
          <pc:chgData name="Gabriella Duca" userId="370b744b379f4647" providerId="LiveId" clId="{782B0F5D-8A79-4F4D-8C48-9E440122F912}" dt="2026-09-14T08:21:30.648" v="452" actId="478"/>
          <pc:sldLayoutMkLst>
            <pc:docMk/>
            <pc:sldMasterMk cId="2642478962" sldId="2147483648"/>
            <pc:sldLayoutMk cId="1186958464" sldId="2147483652"/>
          </pc:sldLayoutMkLst>
          <pc:spChg chg="del">
            <ac:chgData name="Gabriella Duca" userId="370b744b379f4647" providerId="LiveId" clId="{782B0F5D-8A79-4F4D-8C48-9E440122F912}" dt="2026-09-14T08:21:30.648" v="452" actId="478"/>
            <ac:spMkLst>
              <pc:docMk/>
              <pc:sldMasterMk cId="2642478962" sldId="2147483648"/>
              <pc:sldLayoutMk cId="1186958464" sldId="2147483652"/>
              <ac:spMk id="10" creationId="{7D8B97F3-79F7-B08A-D361-B8BF5B9E7F15}"/>
            </ac:spMkLst>
          </pc:spChg>
          <pc:spChg chg="del">
            <ac:chgData name="Gabriella Duca" userId="370b744b379f4647" providerId="LiveId" clId="{782B0F5D-8A79-4F4D-8C48-9E440122F912}" dt="2026-09-14T08:21:30.648" v="452" actId="478"/>
            <ac:spMkLst>
              <pc:docMk/>
              <pc:sldMasterMk cId="2642478962" sldId="2147483648"/>
              <pc:sldLayoutMk cId="1186958464" sldId="2147483652"/>
              <ac:spMk id="11" creationId="{7F9F53D8-E868-30E4-FC82-46FF2AB467C7}"/>
            </ac:spMkLst>
          </pc:spChg>
        </pc:sldLayoutChg>
        <pc:sldLayoutChg chg="delSp modSp mod">
          <pc:chgData name="Gabriella Duca" userId="370b744b379f4647" providerId="LiveId" clId="{782B0F5D-8A79-4F4D-8C48-9E440122F912}" dt="2026-09-14T08:21:39.167" v="455" actId="478"/>
          <pc:sldLayoutMkLst>
            <pc:docMk/>
            <pc:sldMasterMk cId="2642478962" sldId="2147483648"/>
            <pc:sldLayoutMk cId="1826155191" sldId="2147483653"/>
          </pc:sldLayoutMkLst>
          <pc:spChg chg="del">
            <ac:chgData name="Gabriella Duca" userId="370b744b379f4647" providerId="LiveId" clId="{782B0F5D-8A79-4F4D-8C48-9E440122F912}" dt="2026-09-14T08:21:34.953" v="453" actId="478"/>
            <ac:spMkLst>
              <pc:docMk/>
              <pc:sldMasterMk cId="2642478962" sldId="2147483648"/>
              <pc:sldLayoutMk cId="1826155191" sldId="2147483653"/>
              <ac:spMk id="15" creationId="{7202BB8A-5AB8-8D97-0E56-E0C6532B907D}"/>
            </ac:spMkLst>
          </pc:spChg>
          <pc:spChg chg="del mod">
            <ac:chgData name="Gabriella Duca" userId="370b744b379f4647" providerId="LiveId" clId="{782B0F5D-8A79-4F4D-8C48-9E440122F912}" dt="2026-09-14T08:21:39.167" v="455" actId="478"/>
            <ac:spMkLst>
              <pc:docMk/>
              <pc:sldMasterMk cId="2642478962" sldId="2147483648"/>
              <pc:sldLayoutMk cId="1826155191" sldId="2147483653"/>
              <ac:spMk id="16" creationId="{7BE2A319-32B5-7351-00C3-95B670B772A5}"/>
            </ac:spMkLst>
          </pc:spChg>
        </pc:sldLayoutChg>
        <pc:sldLayoutChg chg="delSp mod">
          <pc:chgData name="Gabriella Duca" userId="370b744b379f4647" providerId="LiveId" clId="{782B0F5D-8A79-4F4D-8C48-9E440122F912}" dt="2026-09-14T08:21:46.285" v="457" actId="478"/>
          <pc:sldLayoutMkLst>
            <pc:docMk/>
            <pc:sldMasterMk cId="2642478962" sldId="2147483648"/>
            <pc:sldLayoutMk cId="2758179054" sldId="2147483654"/>
          </pc:sldLayoutMkLst>
          <pc:spChg chg="del">
            <ac:chgData name="Gabriella Duca" userId="370b744b379f4647" providerId="LiveId" clId="{782B0F5D-8A79-4F4D-8C48-9E440122F912}" dt="2026-09-14T08:21:42.823" v="456" actId="478"/>
            <ac:spMkLst>
              <pc:docMk/>
              <pc:sldMasterMk cId="2642478962" sldId="2147483648"/>
              <pc:sldLayoutMk cId="2758179054" sldId="2147483654"/>
              <ac:spMk id="8" creationId="{CFFB6C94-AA61-7C4C-992C-D44ADE05BEE2}"/>
            </ac:spMkLst>
          </pc:spChg>
          <pc:spChg chg="del">
            <ac:chgData name="Gabriella Duca" userId="370b744b379f4647" providerId="LiveId" clId="{782B0F5D-8A79-4F4D-8C48-9E440122F912}" dt="2026-09-14T08:21:46.285" v="457" actId="478"/>
            <ac:spMkLst>
              <pc:docMk/>
              <pc:sldMasterMk cId="2642478962" sldId="2147483648"/>
              <pc:sldLayoutMk cId="2758179054" sldId="2147483654"/>
              <ac:spMk id="9" creationId="{DB2FF72D-BFFA-8FDD-EE45-9BAD67A2D1DF}"/>
            </ac:spMkLst>
          </pc:spChg>
        </pc:sldLayoutChg>
        <pc:sldLayoutChg chg="delSp mod">
          <pc:chgData name="Gabriella Duca" userId="370b744b379f4647" providerId="LiveId" clId="{782B0F5D-8A79-4F4D-8C48-9E440122F912}" dt="2026-09-14T08:22:34.243" v="463" actId="478"/>
          <pc:sldLayoutMkLst>
            <pc:docMk/>
            <pc:sldMasterMk cId="2642478962" sldId="2147483648"/>
            <pc:sldLayoutMk cId="2951212629" sldId="2147483655"/>
          </pc:sldLayoutMkLst>
          <pc:spChg chg="del">
            <ac:chgData name="Gabriella Duca" userId="370b744b379f4647" providerId="LiveId" clId="{782B0F5D-8A79-4F4D-8C48-9E440122F912}" dt="2026-09-14T08:22:34.243" v="463" actId="478"/>
            <ac:spMkLst>
              <pc:docMk/>
              <pc:sldMasterMk cId="2642478962" sldId="2147483648"/>
              <pc:sldLayoutMk cId="2951212629" sldId="2147483655"/>
              <ac:spMk id="5" creationId="{31EF73FF-A5B8-9E15-4A9C-EE9D09400D72}"/>
            </ac:spMkLst>
          </pc:spChg>
          <pc:spChg chg="del">
            <ac:chgData name="Gabriella Duca" userId="370b744b379f4647" providerId="LiveId" clId="{782B0F5D-8A79-4F4D-8C48-9E440122F912}" dt="2026-09-14T08:22:34.243" v="463" actId="478"/>
            <ac:spMkLst>
              <pc:docMk/>
              <pc:sldMasterMk cId="2642478962" sldId="2147483648"/>
              <pc:sldLayoutMk cId="2951212629" sldId="2147483655"/>
              <ac:spMk id="6" creationId="{4AE22C62-4EE4-F8B8-0463-173A2F5B5F9F}"/>
            </ac:spMkLst>
          </pc:spChg>
          <pc:spChg chg="del">
            <ac:chgData name="Gabriella Duca" userId="370b744b379f4647" providerId="LiveId" clId="{782B0F5D-8A79-4F4D-8C48-9E440122F912}" dt="2026-09-14T08:22:34.243" v="463" actId="478"/>
            <ac:spMkLst>
              <pc:docMk/>
              <pc:sldMasterMk cId="2642478962" sldId="2147483648"/>
              <pc:sldLayoutMk cId="2951212629" sldId="2147483655"/>
              <ac:spMk id="7" creationId="{5A81AC31-EE0A-2FF4-82B4-13AA07FB11DA}"/>
            </ac:spMkLst>
          </pc:spChg>
        </pc:sldLayoutChg>
        <pc:sldLayoutChg chg="delSp modSp mod">
          <pc:chgData name="Gabriella Duca" userId="370b744b379f4647" providerId="LiveId" clId="{782B0F5D-8A79-4F4D-8C48-9E440122F912}" dt="2026-09-14T08:22:30.406" v="462" actId="478"/>
          <pc:sldLayoutMkLst>
            <pc:docMk/>
            <pc:sldMasterMk cId="2642478962" sldId="2147483648"/>
            <pc:sldLayoutMk cId="367748943" sldId="2147483656"/>
          </pc:sldLayoutMkLst>
          <pc:spChg chg="del mod">
            <ac:chgData name="Gabriella Duca" userId="370b744b379f4647" providerId="LiveId" clId="{782B0F5D-8A79-4F4D-8C48-9E440122F912}" dt="2026-09-14T08:22:30.406" v="462" actId="478"/>
            <ac:spMkLst>
              <pc:docMk/>
              <pc:sldMasterMk cId="2642478962" sldId="2147483648"/>
              <pc:sldLayoutMk cId="367748943" sldId="2147483656"/>
              <ac:spMk id="5" creationId="{CD96B595-17DF-B8EE-9FC0-988636E6F7EC}"/>
            </ac:spMkLst>
          </pc:spChg>
          <pc:spChg chg="del mod">
            <ac:chgData name="Gabriella Duca" userId="370b744b379f4647" providerId="LiveId" clId="{782B0F5D-8A79-4F4D-8C48-9E440122F912}" dt="2026-09-14T08:22:30.406" v="462" actId="478"/>
            <ac:spMkLst>
              <pc:docMk/>
              <pc:sldMasterMk cId="2642478962" sldId="2147483648"/>
              <pc:sldLayoutMk cId="367748943" sldId="2147483656"/>
              <ac:spMk id="6" creationId="{81128FF2-31BB-FAF8-589C-CA86DA1F05BC}"/>
            </ac:spMkLst>
          </pc:spChg>
          <pc:spChg chg="del mod">
            <ac:chgData name="Gabriella Duca" userId="370b744b379f4647" providerId="LiveId" clId="{782B0F5D-8A79-4F4D-8C48-9E440122F912}" dt="2026-09-14T08:22:30.406" v="462" actId="478"/>
            <ac:spMkLst>
              <pc:docMk/>
              <pc:sldMasterMk cId="2642478962" sldId="2147483648"/>
              <pc:sldLayoutMk cId="367748943" sldId="2147483656"/>
              <ac:spMk id="7" creationId="{60A44C9B-0914-1877-F0C8-7588AD03B5B2}"/>
            </ac:spMkLst>
          </pc:spChg>
        </pc:sldLayoutChg>
        <pc:sldLayoutChg chg="delSp modSp mod">
          <pc:chgData name="Gabriella Duca" userId="370b744b379f4647" providerId="LiveId" clId="{782B0F5D-8A79-4F4D-8C48-9E440122F912}" dt="2026-09-14T08:22:26.076" v="460" actId="478"/>
          <pc:sldLayoutMkLst>
            <pc:docMk/>
            <pc:sldMasterMk cId="2642478962" sldId="2147483648"/>
            <pc:sldLayoutMk cId="1465881497" sldId="2147483657"/>
          </pc:sldLayoutMkLst>
          <pc:spChg chg="del mod">
            <ac:chgData name="Gabriella Duca" userId="370b744b379f4647" providerId="LiveId" clId="{782B0F5D-8A79-4F4D-8C48-9E440122F912}" dt="2026-09-14T08:22:26.076" v="460" actId="478"/>
            <ac:spMkLst>
              <pc:docMk/>
              <pc:sldMasterMk cId="2642478962" sldId="2147483648"/>
              <pc:sldLayoutMk cId="1465881497" sldId="2147483657"/>
              <ac:spMk id="5" creationId="{26028416-888A-2689-FD51-67F158C3DB10}"/>
            </ac:spMkLst>
          </pc:spChg>
          <pc:spChg chg="del mod">
            <ac:chgData name="Gabriella Duca" userId="370b744b379f4647" providerId="LiveId" clId="{782B0F5D-8A79-4F4D-8C48-9E440122F912}" dt="2026-09-14T08:22:26.076" v="460" actId="478"/>
            <ac:spMkLst>
              <pc:docMk/>
              <pc:sldMasterMk cId="2642478962" sldId="2147483648"/>
              <pc:sldLayoutMk cId="1465881497" sldId="2147483657"/>
              <ac:spMk id="6" creationId="{06E08FAD-9201-B740-87BF-927BE798CCF3}"/>
            </ac:spMkLst>
          </pc:spChg>
          <pc:spChg chg="del mod">
            <ac:chgData name="Gabriella Duca" userId="370b744b379f4647" providerId="LiveId" clId="{782B0F5D-8A79-4F4D-8C48-9E440122F912}" dt="2026-09-14T08:22:26.076" v="460" actId="478"/>
            <ac:spMkLst>
              <pc:docMk/>
              <pc:sldMasterMk cId="2642478962" sldId="2147483648"/>
              <pc:sldLayoutMk cId="1465881497" sldId="2147483657"/>
              <ac:spMk id="7" creationId="{F9CD777E-8EC1-B641-57EB-CB85A0E57680}"/>
            </ac:spMkLst>
          </pc:spChg>
        </pc:sldLayoutChg>
        <pc:sldLayoutChg chg="delSp mod">
          <pc:chgData name="Gabriella Duca" userId="370b744b379f4647" providerId="LiveId" clId="{782B0F5D-8A79-4F4D-8C48-9E440122F912}" dt="2026-09-14T08:22:21.970" v="458" actId="478"/>
          <pc:sldLayoutMkLst>
            <pc:docMk/>
            <pc:sldMasterMk cId="2642478962" sldId="2147483648"/>
            <pc:sldLayoutMk cId="1808009519" sldId="2147483659"/>
          </pc:sldLayoutMkLst>
          <pc:spChg chg="del">
            <ac:chgData name="Gabriella Duca" userId="370b744b379f4647" providerId="LiveId" clId="{782B0F5D-8A79-4F4D-8C48-9E440122F912}" dt="2026-09-14T08:22:21.970" v="458" actId="478"/>
            <ac:spMkLst>
              <pc:docMk/>
              <pc:sldMasterMk cId="2642478962" sldId="2147483648"/>
              <pc:sldLayoutMk cId="1808009519" sldId="2147483659"/>
              <ac:spMk id="4" creationId="{8A263C0A-C6EC-F2FF-B829-9AAB1E64BEB1}"/>
            </ac:spMkLst>
          </pc:spChg>
          <pc:spChg chg="del">
            <ac:chgData name="Gabriella Duca" userId="370b744b379f4647" providerId="LiveId" clId="{782B0F5D-8A79-4F4D-8C48-9E440122F912}" dt="2026-09-14T08:22:21.970" v="458" actId="478"/>
            <ac:spMkLst>
              <pc:docMk/>
              <pc:sldMasterMk cId="2642478962" sldId="2147483648"/>
              <pc:sldLayoutMk cId="1808009519" sldId="2147483659"/>
              <ac:spMk id="5" creationId="{9DE03AD4-12C4-A1F6-55B5-0F3AB81D547B}"/>
            </ac:spMkLst>
          </pc:spChg>
          <pc:spChg chg="del">
            <ac:chgData name="Gabriella Duca" userId="370b744b379f4647" providerId="LiveId" clId="{782B0F5D-8A79-4F4D-8C48-9E440122F912}" dt="2026-09-14T08:22:21.970" v="458" actId="478"/>
            <ac:spMkLst>
              <pc:docMk/>
              <pc:sldMasterMk cId="2642478962" sldId="2147483648"/>
              <pc:sldLayoutMk cId="1808009519" sldId="2147483659"/>
              <ac:spMk id="6" creationId="{0EE56B1B-F592-F844-D92F-81BCA7AE8603}"/>
            </ac:spMkLst>
          </pc:spChg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4" Type="http://schemas.openxmlformats.org/officeDocument/2006/relationships/image" Target="../media/image21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4" Type="http://schemas.openxmlformats.org/officeDocument/2006/relationships/image" Target="../media/image21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E14B2-8106-4334-9DF7-44C0FB06B375}" type="doc">
      <dgm:prSet loTypeId="urn:microsoft.com/office/officeart/2024/layout/IconCircleLabelList" loCatId="list" qsTypeId="urn:microsoft.com/office/officeart/2005/8/quickstyle/simple1#2" qsCatId="simple" csTypeId="urn:microsoft.com/office/officeart/2005/8/colors/accent1_2#1" csCatId="accent1" phldr="1"/>
      <dgm:spPr/>
    </dgm:pt>
    <dgm:pt modelId="{7213CB56-824B-45DF-A57F-C5BD8E4D8C4B}">
      <dgm:prSet phldrT="[Testo]"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sz="2000" dirty="0">
              <a:solidFill>
                <a:srgbClr val="125168"/>
              </a:solidFill>
              <a:latin typeface="+mn-lt"/>
            </a:rPr>
            <a:t>ZEWT 2030 and 2050 foresight scenarios</a:t>
          </a:r>
          <a:endParaRPr lang="en-GB" sz="2000" dirty="0">
            <a:solidFill>
              <a:srgbClr val="125168"/>
            </a:solidFill>
          </a:endParaRPr>
        </a:p>
      </dgm:t>
    </dgm:pt>
    <dgm:pt modelId="{AF8DD609-B442-4D03-81F4-D21937662C9D}" type="parTrans" cxnId="{48F12119-EFC3-4BB4-A8D9-0DBF07F11CF4}">
      <dgm:prSet/>
      <dgm:spPr/>
      <dgm:t>
        <a:bodyPr/>
        <a:lstStyle/>
        <a:p>
          <a:endParaRPr lang="en-GB"/>
        </a:p>
      </dgm:t>
    </dgm:pt>
    <dgm:pt modelId="{2D5EBD0F-B7BE-448F-B0B2-58305322D134}" type="sibTrans" cxnId="{48F12119-EFC3-4BB4-A8D9-0DBF07F11CF4}">
      <dgm:prSet/>
      <dgm:spPr/>
      <dgm:t>
        <a:bodyPr/>
        <a:lstStyle/>
        <a:p>
          <a:endParaRPr lang="en-GB"/>
        </a:p>
      </dgm:t>
    </dgm:pt>
    <dgm:pt modelId="{B78BA7EB-C2D1-43B2-BF72-82CA6A6D505A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sz="2000" dirty="0">
              <a:solidFill>
                <a:srgbClr val="125168"/>
              </a:solidFill>
              <a:latin typeface="+mn-lt"/>
            </a:rPr>
            <a:t>ZEWT technology readiness review</a:t>
          </a:r>
        </a:p>
      </dgm:t>
    </dgm:pt>
    <dgm:pt modelId="{8FC45E62-CEB9-4306-BD2F-C4A209671F72}" type="parTrans" cxnId="{2D272188-7641-4298-BA54-709B60AA24FC}">
      <dgm:prSet/>
      <dgm:spPr/>
      <dgm:t>
        <a:bodyPr/>
        <a:lstStyle/>
        <a:p>
          <a:endParaRPr lang="en-GB"/>
        </a:p>
      </dgm:t>
    </dgm:pt>
    <dgm:pt modelId="{C713EB57-4978-4B73-972E-ED0AB70F877C}" type="sibTrans" cxnId="{2D272188-7641-4298-BA54-709B60AA24FC}">
      <dgm:prSet/>
      <dgm:spPr/>
      <dgm:t>
        <a:bodyPr/>
        <a:lstStyle/>
        <a:p>
          <a:endParaRPr lang="en-GB"/>
        </a:p>
      </dgm:t>
    </dgm:pt>
    <dgm:pt modelId="{79DF6ABB-9D89-4828-8198-CF7CC0271742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sz="2000" dirty="0">
              <a:solidFill>
                <a:srgbClr val="125168"/>
              </a:solidFill>
              <a:latin typeface="+mn-lt"/>
            </a:rPr>
            <a:t>ZEWT barrier analysis</a:t>
          </a:r>
        </a:p>
      </dgm:t>
    </dgm:pt>
    <dgm:pt modelId="{67C7E597-7E29-4174-8F68-4DB6189147FA}" type="parTrans" cxnId="{6F3E6EFD-1FF6-45FD-BA8E-BBF0ABA53335}">
      <dgm:prSet/>
      <dgm:spPr/>
      <dgm:t>
        <a:bodyPr/>
        <a:lstStyle/>
        <a:p>
          <a:endParaRPr lang="en-GB"/>
        </a:p>
      </dgm:t>
    </dgm:pt>
    <dgm:pt modelId="{698691CB-780B-42C0-AC9B-9FC3A00A04E2}" type="sibTrans" cxnId="{6F3E6EFD-1FF6-45FD-BA8E-BBF0ABA53335}">
      <dgm:prSet/>
      <dgm:spPr/>
      <dgm:t>
        <a:bodyPr/>
        <a:lstStyle/>
        <a:p>
          <a:endParaRPr lang="en-GB"/>
        </a:p>
      </dgm:t>
    </dgm:pt>
    <dgm:pt modelId="{BB355300-EFA1-4235-A607-2076804813DE}">
      <dgm:prSet custT="1"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sz="2000" dirty="0">
              <a:solidFill>
                <a:srgbClr val="125168"/>
              </a:solidFill>
              <a:latin typeface="+mn-lt"/>
            </a:rPr>
            <a:t>Comparative analysis framework for ZEWT use cases assessment</a:t>
          </a:r>
        </a:p>
      </dgm:t>
    </dgm:pt>
    <dgm:pt modelId="{AA057CB9-F59D-476C-9063-2FC46A943946}" type="sibTrans" cxnId="{53019C64-5690-4C93-9CCC-2D53DB324D1C}">
      <dgm:prSet/>
      <dgm:spPr/>
      <dgm:t>
        <a:bodyPr/>
        <a:lstStyle/>
        <a:p>
          <a:endParaRPr lang="en-GB"/>
        </a:p>
      </dgm:t>
    </dgm:pt>
    <dgm:pt modelId="{C6DF3656-C76B-4808-AED1-46FC802E9E1D}" type="parTrans" cxnId="{53019C64-5690-4C93-9CCC-2D53DB324D1C}">
      <dgm:prSet/>
      <dgm:spPr/>
      <dgm:t>
        <a:bodyPr/>
        <a:lstStyle/>
        <a:p>
          <a:endParaRPr lang="en-GB"/>
        </a:p>
      </dgm:t>
    </dgm:pt>
    <dgm:pt modelId="{E62643CD-DF08-42BA-A2BF-48A614DCE8A5}" type="pres">
      <dgm:prSet presAssocID="{CCBE14B2-8106-4334-9DF7-44C0FB06B375}" presName="root" presStyleCnt="0">
        <dgm:presLayoutVars>
          <dgm:dir/>
          <dgm:resizeHandles val="exact"/>
        </dgm:presLayoutVars>
      </dgm:prSet>
      <dgm:spPr/>
    </dgm:pt>
    <dgm:pt modelId="{BD4A07B5-021B-49DF-9232-A749BBC4D48D}" type="pres">
      <dgm:prSet presAssocID="{7213CB56-824B-45DF-A57F-C5BD8E4D8C4B}" presName="compNode" presStyleCnt="0"/>
      <dgm:spPr/>
    </dgm:pt>
    <dgm:pt modelId="{5883E583-77BF-4666-8239-89C59C85EEB4}" type="pres">
      <dgm:prSet presAssocID="{7213CB56-824B-45DF-A57F-C5BD8E4D8C4B}" presName="iconBgRect" presStyleLbl="node1" presStyleIdx="0" presStyleCnt="4"/>
      <dgm:spPr/>
    </dgm:pt>
    <dgm:pt modelId="{7F88C964-4CC0-4222-8A4A-7AD3DDAFEAD8}" type="pres">
      <dgm:prSet presAssocID="{7213CB56-824B-45DF-A57F-C5BD8E4D8C4B}" presName="iconRect" presStyleLbl="solidFgAcc1" presStyleIdx="0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inocolo con riempimento a tinta unita"/>
        </a:ext>
      </dgm:extLst>
    </dgm:pt>
    <dgm:pt modelId="{7AC09937-1269-4F60-B439-BFCF63BFE58A}" type="pres">
      <dgm:prSet presAssocID="{7213CB56-824B-45DF-A57F-C5BD8E4D8C4B}" presName="spaceRect" presStyleCnt="0"/>
      <dgm:spPr/>
    </dgm:pt>
    <dgm:pt modelId="{B82E1361-BD0E-45A2-B320-A2C2AA5C7936}" type="pres">
      <dgm:prSet presAssocID="{7213CB56-824B-45DF-A57F-C5BD8E4D8C4B}" presName="textRect" presStyleLbl="revTx" presStyleIdx="0" presStyleCnt="4">
        <dgm:presLayoutVars>
          <dgm:chMax val="1"/>
          <dgm:chPref val="1"/>
        </dgm:presLayoutVars>
      </dgm:prSet>
      <dgm:spPr/>
    </dgm:pt>
    <dgm:pt modelId="{37ABC5C1-85D5-4E22-BD13-778B39608E8A}" type="pres">
      <dgm:prSet presAssocID="{2D5EBD0F-B7BE-448F-B0B2-58305322D134}" presName="sibTrans" presStyleCnt="0"/>
      <dgm:spPr/>
    </dgm:pt>
    <dgm:pt modelId="{66D56F33-9325-49DF-B8E0-05744551DBA6}" type="pres">
      <dgm:prSet presAssocID="{B78BA7EB-C2D1-43B2-BF72-82CA6A6D505A}" presName="compNode" presStyleCnt="0"/>
      <dgm:spPr/>
    </dgm:pt>
    <dgm:pt modelId="{A1CFAD82-A123-4B8B-9EAA-8C22E05C44FD}" type="pres">
      <dgm:prSet presAssocID="{B78BA7EB-C2D1-43B2-BF72-82CA6A6D505A}" presName="iconBgRect" presStyleLbl="node1" presStyleIdx="1" presStyleCnt="4"/>
      <dgm:spPr/>
    </dgm:pt>
    <dgm:pt modelId="{529D2B61-B5A6-4FB7-8CA0-4A27AFB33178}" type="pres">
      <dgm:prSet presAssocID="{B78BA7EB-C2D1-43B2-BF72-82CA6A6D505A}" presName="iconRect" presStyleLbl="solidFgAcc1" presStyleIdx="1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granaggi con riempimento a tinta unita"/>
        </a:ext>
      </dgm:extLst>
    </dgm:pt>
    <dgm:pt modelId="{781EDE0E-CF20-494C-A290-8EBF099BEA8F}" type="pres">
      <dgm:prSet presAssocID="{B78BA7EB-C2D1-43B2-BF72-82CA6A6D505A}" presName="spaceRect" presStyleCnt="0"/>
      <dgm:spPr/>
    </dgm:pt>
    <dgm:pt modelId="{D4676E9D-7161-41AB-9D45-2319B2C2A628}" type="pres">
      <dgm:prSet presAssocID="{B78BA7EB-C2D1-43B2-BF72-82CA6A6D505A}" presName="textRect" presStyleLbl="revTx" presStyleIdx="1" presStyleCnt="4">
        <dgm:presLayoutVars>
          <dgm:chMax val="1"/>
          <dgm:chPref val="1"/>
        </dgm:presLayoutVars>
      </dgm:prSet>
      <dgm:spPr/>
    </dgm:pt>
    <dgm:pt modelId="{07929C80-2176-49C5-A60E-D80FE791B1A1}" type="pres">
      <dgm:prSet presAssocID="{C713EB57-4978-4B73-972E-ED0AB70F877C}" presName="sibTrans" presStyleCnt="0"/>
      <dgm:spPr/>
    </dgm:pt>
    <dgm:pt modelId="{B33F52A2-6DA8-4695-96D6-C3FFA41F6521}" type="pres">
      <dgm:prSet presAssocID="{BB355300-EFA1-4235-A607-2076804813DE}" presName="compNode" presStyleCnt="0"/>
      <dgm:spPr/>
    </dgm:pt>
    <dgm:pt modelId="{C378A902-A05F-4A76-B7D7-C8199A95ACAD}" type="pres">
      <dgm:prSet presAssocID="{BB355300-EFA1-4235-A607-2076804813DE}" presName="iconBgRect" presStyleLbl="node1" presStyleIdx="2" presStyleCnt="4"/>
      <dgm:spPr/>
    </dgm:pt>
    <dgm:pt modelId="{F1EA2ABF-F4F0-4D14-976A-748400C73020}" type="pres">
      <dgm:prSet presAssocID="{BB355300-EFA1-4235-A607-2076804813DE}" presName="iconRect" presStyleLbl="solidFgAcc1" presStyleIdx="2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afico a barre con riempimento a tinta unita"/>
        </a:ext>
      </dgm:extLst>
    </dgm:pt>
    <dgm:pt modelId="{B9F1E243-59E0-4280-BEB1-3BE459F0E408}" type="pres">
      <dgm:prSet presAssocID="{BB355300-EFA1-4235-A607-2076804813DE}" presName="spaceRect" presStyleCnt="0"/>
      <dgm:spPr/>
    </dgm:pt>
    <dgm:pt modelId="{08172D62-865E-4160-B99E-37CA0CD503BD}" type="pres">
      <dgm:prSet presAssocID="{BB355300-EFA1-4235-A607-2076804813DE}" presName="textRect" presStyleLbl="revTx" presStyleIdx="2" presStyleCnt="4">
        <dgm:presLayoutVars>
          <dgm:chMax val="1"/>
          <dgm:chPref val="1"/>
        </dgm:presLayoutVars>
      </dgm:prSet>
      <dgm:spPr/>
    </dgm:pt>
    <dgm:pt modelId="{EA7641FC-3747-4842-A5A0-9B1FDEB99319}" type="pres">
      <dgm:prSet presAssocID="{AA057CB9-F59D-476C-9063-2FC46A943946}" presName="sibTrans" presStyleCnt="0"/>
      <dgm:spPr/>
    </dgm:pt>
    <dgm:pt modelId="{7F842DB5-15BF-4785-BD03-DEB026BDC8BC}" type="pres">
      <dgm:prSet presAssocID="{79DF6ABB-9D89-4828-8198-CF7CC0271742}" presName="compNode" presStyleCnt="0"/>
      <dgm:spPr/>
    </dgm:pt>
    <dgm:pt modelId="{A64E507F-13CD-4518-BDDE-6C5A2517F589}" type="pres">
      <dgm:prSet presAssocID="{79DF6ABB-9D89-4828-8198-CF7CC0271742}" presName="iconBgRect" presStyleLbl="node1" presStyleIdx="3" presStyleCnt="4"/>
      <dgm:spPr/>
    </dgm:pt>
    <dgm:pt modelId="{8D1F9EC0-6543-4A64-BE84-40DBC19B42D6}" type="pres">
      <dgm:prSet presAssocID="{79DF6ABB-9D89-4828-8198-CF7CC0271742}" presName="iconRect" presStyleLbl="solidFgAcc1" presStyleIdx="3" presStyleCnt="4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viso con riempimento a tinta unita"/>
        </a:ext>
      </dgm:extLst>
    </dgm:pt>
    <dgm:pt modelId="{35B55B66-CDA1-4BD0-BD54-76C75E3B0984}" type="pres">
      <dgm:prSet presAssocID="{79DF6ABB-9D89-4828-8198-CF7CC0271742}" presName="spaceRect" presStyleCnt="0"/>
      <dgm:spPr/>
    </dgm:pt>
    <dgm:pt modelId="{093C500C-3800-41FB-AD7C-463984D816F5}" type="pres">
      <dgm:prSet presAssocID="{79DF6ABB-9D89-4828-8198-CF7CC027174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8F12119-EFC3-4BB4-A8D9-0DBF07F11CF4}" srcId="{CCBE14B2-8106-4334-9DF7-44C0FB06B375}" destId="{7213CB56-824B-45DF-A57F-C5BD8E4D8C4B}" srcOrd="0" destOrd="0" parTransId="{AF8DD609-B442-4D03-81F4-D21937662C9D}" sibTransId="{2D5EBD0F-B7BE-448F-B0B2-58305322D134}"/>
    <dgm:cxn modelId="{A0E54045-8F90-4BCA-BF44-4DD566364B45}" type="presOf" srcId="{CCBE14B2-8106-4334-9DF7-44C0FB06B375}" destId="{E62643CD-DF08-42BA-A2BF-48A614DCE8A5}" srcOrd="0" destOrd="0" presId="urn:microsoft.com/office/officeart/2024/layout/IconCircleLabelList"/>
    <dgm:cxn modelId="{6207C54B-1068-4D6B-BFCC-152B44F2AC6D}" type="presOf" srcId="{BB355300-EFA1-4235-A607-2076804813DE}" destId="{08172D62-865E-4160-B99E-37CA0CD503BD}" srcOrd="0" destOrd="0" presId="urn:microsoft.com/office/officeart/2024/layout/IconCircleLabelList"/>
    <dgm:cxn modelId="{53019C64-5690-4C93-9CCC-2D53DB324D1C}" srcId="{CCBE14B2-8106-4334-9DF7-44C0FB06B375}" destId="{BB355300-EFA1-4235-A607-2076804813DE}" srcOrd="2" destOrd="0" parTransId="{C6DF3656-C76B-4808-AED1-46FC802E9E1D}" sibTransId="{AA057CB9-F59D-476C-9063-2FC46A943946}"/>
    <dgm:cxn modelId="{C82E3C86-8D11-4C09-A923-39FAAC5C0A49}" type="presOf" srcId="{7213CB56-824B-45DF-A57F-C5BD8E4D8C4B}" destId="{B82E1361-BD0E-45A2-B320-A2C2AA5C7936}" srcOrd="0" destOrd="0" presId="urn:microsoft.com/office/officeart/2024/layout/IconCircleLabelList"/>
    <dgm:cxn modelId="{2D272188-7641-4298-BA54-709B60AA24FC}" srcId="{CCBE14B2-8106-4334-9DF7-44C0FB06B375}" destId="{B78BA7EB-C2D1-43B2-BF72-82CA6A6D505A}" srcOrd="1" destOrd="0" parTransId="{8FC45E62-CEB9-4306-BD2F-C4A209671F72}" sibTransId="{C713EB57-4978-4B73-972E-ED0AB70F877C}"/>
    <dgm:cxn modelId="{F5A9C1B5-429B-47E1-86E9-2D28D5BD4D8B}" type="presOf" srcId="{79DF6ABB-9D89-4828-8198-CF7CC0271742}" destId="{093C500C-3800-41FB-AD7C-463984D816F5}" srcOrd="0" destOrd="0" presId="urn:microsoft.com/office/officeart/2024/layout/IconCircleLabelList"/>
    <dgm:cxn modelId="{015C2BCD-C82F-46C1-815B-53B6B3EB72E2}" type="presOf" srcId="{B78BA7EB-C2D1-43B2-BF72-82CA6A6D505A}" destId="{D4676E9D-7161-41AB-9D45-2319B2C2A628}" srcOrd="0" destOrd="0" presId="urn:microsoft.com/office/officeart/2024/layout/IconCircleLabelList"/>
    <dgm:cxn modelId="{6F3E6EFD-1FF6-45FD-BA8E-BBF0ABA53335}" srcId="{CCBE14B2-8106-4334-9DF7-44C0FB06B375}" destId="{79DF6ABB-9D89-4828-8198-CF7CC0271742}" srcOrd="3" destOrd="0" parTransId="{67C7E597-7E29-4174-8F68-4DB6189147FA}" sibTransId="{698691CB-780B-42C0-AC9B-9FC3A00A04E2}"/>
    <dgm:cxn modelId="{4CD43387-D906-417D-B205-945572FDDA00}" type="presParOf" srcId="{E62643CD-DF08-42BA-A2BF-48A614DCE8A5}" destId="{BD4A07B5-021B-49DF-9232-A749BBC4D48D}" srcOrd="0" destOrd="0" presId="urn:microsoft.com/office/officeart/2024/layout/IconCircleLabelList"/>
    <dgm:cxn modelId="{C8AE2012-49CE-4246-834E-84780653091B}" type="presParOf" srcId="{BD4A07B5-021B-49DF-9232-A749BBC4D48D}" destId="{5883E583-77BF-4666-8239-89C59C85EEB4}" srcOrd="0" destOrd="0" presId="urn:microsoft.com/office/officeart/2024/layout/IconCircleLabelList"/>
    <dgm:cxn modelId="{73B55D5E-5B3B-4427-A3A0-A0DCD6A13C69}" type="presParOf" srcId="{BD4A07B5-021B-49DF-9232-A749BBC4D48D}" destId="{7F88C964-4CC0-4222-8A4A-7AD3DDAFEAD8}" srcOrd="1" destOrd="0" presId="urn:microsoft.com/office/officeart/2024/layout/IconCircleLabelList"/>
    <dgm:cxn modelId="{6A169C10-0DDF-4686-8907-46091AC28448}" type="presParOf" srcId="{BD4A07B5-021B-49DF-9232-A749BBC4D48D}" destId="{7AC09937-1269-4F60-B439-BFCF63BFE58A}" srcOrd="2" destOrd="0" presId="urn:microsoft.com/office/officeart/2024/layout/IconCircleLabelList"/>
    <dgm:cxn modelId="{F1D18D58-F3DF-4ABC-B6F3-878EDD5BAED9}" type="presParOf" srcId="{BD4A07B5-021B-49DF-9232-A749BBC4D48D}" destId="{B82E1361-BD0E-45A2-B320-A2C2AA5C7936}" srcOrd="3" destOrd="0" presId="urn:microsoft.com/office/officeart/2024/layout/IconCircleLabelList"/>
    <dgm:cxn modelId="{F428D60B-2F51-4A21-9E59-8EDEFEEF425A}" type="presParOf" srcId="{E62643CD-DF08-42BA-A2BF-48A614DCE8A5}" destId="{37ABC5C1-85D5-4E22-BD13-778B39608E8A}" srcOrd="1" destOrd="0" presId="urn:microsoft.com/office/officeart/2024/layout/IconCircleLabelList"/>
    <dgm:cxn modelId="{832FEF2A-4B43-4900-A2D7-71D31EFC8D23}" type="presParOf" srcId="{E62643CD-DF08-42BA-A2BF-48A614DCE8A5}" destId="{66D56F33-9325-49DF-B8E0-05744551DBA6}" srcOrd="2" destOrd="0" presId="urn:microsoft.com/office/officeart/2024/layout/IconCircleLabelList"/>
    <dgm:cxn modelId="{EE431FD6-4E1B-483A-9DEE-40DDE4974FAC}" type="presParOf" srcId="{66D56F33-9325-49DF-B8E0-05744551DBA6}" destId="{A1CFAD82-A123-4B8B-9EAA-8C22E05C44FD}" srcOrd="0" destOrd="0" presId="urn:microsoft.com/office/officeart/2024/layout/IconCircleLabelList"/>
    <dgm:cxn modelId="{20EF175C-D8B8-457C-B030-FE45EAA6CDDC}" type="presParOf" srcId="{66D56F33-9325-49DF-B8E0-05744551DBA6}" destId="{529D2B61-B5A6-4FB7-8CA0-4A27AFB33178}" srcOrd="1" destOrd="0" presId="urn:microsoft.com/office/officeart/2024/layout/IconCircleLabelList"/>
    <dgm:cxn modelId="{E79F117C-B028-4EC9-AEF2-5895E92D0CC3}" type="presParOf" srcId="{66D56F33-9325-49DF-B8E0-05744551DBA6}" destId="{781EDE0E-CF20-494C-A290-8EBF099BEA8F}" srcOrd="2" destOrd="0" presId="urn:microsoft.com/office/officeart/2024/layout/IconCircleLabelList"/>
    <dgm:cxn modelId="{E2CF71EA-8477-4E6A-842D-AC2A3F1447F1}" type="presParOf" srcId="{66D56F33-9325-49DF-B8E0-05744551DBA6}" destId="{D4676E9D-7161-41AB-9D45-2319B2C2A628}" srcOrd="3" destOrd="0" presId="urn:microsoft.com/office/officeart/2024/layout/IconCircleLabelList"/>
    <dgm:cxn modelId="{1447C06D-19FC-41C7-BBFF-808DF25993BF}" type="presParOf" srcId="{E62643CD-DF08-42BA-A2BF-48A614DCE8A5}" destId="{07929C80-2176-49C5-A60E-D80FE791B1A1}" srcOrd="3" destOrd="0" presId="urn:microsoft.com/office/officeart/2024/layout/IconCircleLabelList"/>
    <dgm:cxn modelId="{50AD292E-EFDF-4788-BC22-947F4D35FAA0}" type="presParOf" srcId="{E62643CD-DF08-42BA-A2BF-48A614DCE8A5}" destId="{B33F52A2-6DA8-4695-96D6-C3FFA41F6521}" srcOrd="4" destOrd="0" presId="urn:microsoft.com/office/officeart/2024/layout/IconCircleLabelList"/>
    <dgm:cxn modelId="{59F1B388-0777-4510-A927-451801F12508}" type="presParOf" srcId="{B33F52A2-6DA8-4695-96D6-C3FFA41F6521}" destId="{C378A902-A05F-4A76-B7D7-C8199A95ACAD}" srcOrd="0" destOrd="0" presId="urn:microsoft.com/office/officeart/2024/layout/IconCircleLabelList"/>
    <dgm:cxn modelId="{E64BBED7-7070-4CE1-87AD-02B5817AA7D6}" type="presParOf" srcId="{B33F52A2-6DA8-4695-96D6-C3FFA41F6521}" destId="{F1EA2ABF-F4F0-4D14-976A-748400C73020}" srcOrd="1" destOrd="0" presId="urn:microsoft.com/office/officeart/2024/layout/IconCircleLabelList"/>
    <dgm:cxn modelId="{784B8F2E-110C-4A3D-AC66-2F652ADD23FA}" type="presParOf" srcId="{B33F52A2-6DA8-4695-96D6-C3FFA41F6521}" destId="{B9F1E243-59E0-4280-BEB1-3BE459F0E408}" srcOrd="2" destOrd="0" presId="urn:microsoft.com/office/officeart/2024/layout/IconCircleLabelList"/>
    <dgm:cxn modelId="{227BC039-A938-4E5E-9EA6-25B535D56D01}" type="presParOf" srcId="{B33F52A2-6DA8-4695-96D6-C3FFA41F6521}" destId="{08172D62-865E-4160-B99E-37CA0CD503BD}" srcOrd="3" destOrd="0" presId="urn:microsoft.com/office/officeart/2024/layout/IconCircleLabelList"/>
    <dgm:cxn modelId="{49364887-AC92-40BD-9656-64DC950C3EAB}" type="presParOf" srcId="{E62643CD-DF08-42BA-A2BF-48A614DCE8A5}" destId="{EA7641FC-3747-4842-A5A0-9B1FDEB99319}" srcOrd="5" destOrd="0" presId="urn:microsoft.com/office/officeart/2024/layout/IconCircleLabelList"/>
    <dgm:cxn modelId="{97BD3785-8370-4733-9492-6BC3DD96F803}" type="presParOf" srcId="{E62643CD-DF08-42BA-A2BF-48A614DCE8A5}" destId="{7F842DB5-15BF-4785-BD03-DEB026BDC8BC}" srcOrd="6" destOrd="0" presId="urn:microsoft.com/office/officeart/2024/layout/IconCircleLabelList"/>
    <dgm:cxn modelId="{A78B21CE-67EE-4E77-B233-607DD17C4B9A}" type="presParOf" srcId="{7F842DB5-15BF-4785-BD03-DEB026BDC8BC}" destId="{A64E507F-13CD-4518-BDDE-6C5A2517F589}" srcOrd="0" destOrd="0" presId="urn:microsoft.com/office/officeart/2024/layout/IconCircleLabelList"/>
    <dgm:cxn modelId="{BB38ECA6-74F1-4D24-8198-DFDE451EA082}" type="presParOf" srcId="{7F842DB5-15BF-4785-BD03-DEB026BDC8BC}" destId="{8D1F9EC0-6543-4A64-BE84-40DBC19B42D6}" srcOrd="1" destOrd="0" presId="urn:microsoft.com/office/officeart/2024/layout/IconCircleLabelList"/>
    <dgm:cxn modelId="{D505C461-6927-479A-B12D-5927AA797AA2}" type="presParOf" srcId="{7F842DB5-15BF-4785-BD03-DEB026BDC8BC}" destId="{35B55B66-CDA1-4BD0-BD54-76C75E3B0984}" srcOrd="2" destOrd="0" presId="urn:microsoft.com/office/officeart/2024/layout/IconCircleLabelList"/>
    <dgm:cxn modelId="{CCF781C8-09D7-4BBC-A85C-E304C6AADD24}" type="presParOf" srcId="{7F842DB5-15BF-4785-BD03-DEB026BDC8BC}" destId="{093C500C-3800-41FB-AD7C-463984D816F5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E14B2-8106-4334-9DF7-44C0FB06B375}" type="doc">
      <dgm:prSet loTypeId="urn:microsoft.com/office/officeart/2024/layout/IconCircleLabelList" loCatId="list" qsTypeId="urn:microsoft.com/office/officeart/2005/8/quickstyle/simple1" qsCatId="simple" csTypeId="urn:microsoft.com/office/officeart/2005/8/colors/accent1_2" csCatId="accent1" phldr="1"/>
      <dgm:spPr/>
    </dgm:pt>
    <dgm:pt modelId="{7213CB56-824B-45DF-A57F-C5BD8E4D8C4B}">
      <dgm:prSet phldrT="[Testo]"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dirty="0">
              <a:solidFill>
                <a:srgbClr val="125168"/>
              </a:solidFill>
              <a:latin typeface="+mn-lt"/>
            </a:rPr>
            <a:t>Most promising ZEWT Use Cases</a:t>
          </a:r>
          <a:endParaRPr lang="en-GB" dirty="0">
            <a:solidFill>
              <a:srgbClr val="125168"/>
            </a:solidFill>
          </a:endParaRPr>
        </a:p>
      </dgm:t>
    </dgm:pt>
    <dgm:pt modelId="{AF8DD609-B442-4D03-81F4-D21937662C9D}" type="parTrans" cxnId="{48F12119-EFC3-4BB4-A8D9-0DBF07F11CF4}">
      <dgm:prSet/>
      <dgm:spPr/>
      <dgm:t>
        <a:bodyPr/>
        <a:lstStyle/>
        <a:p>
          <a:endParaRPr lang="en-GB"/>
        </a:p>
      </dgm:t>
    </dgm:pt>
    <dgm:pt modelId="{2D5EBD0F-B7BE-448F-B0B2-58305322D134}" type="sibTrans" cxnId="{48F12119-EFC3-4BB4-A8D9-0DBF07F11CF4}">
      <dgm:prSet/>
      <dgm:spPr/>
      <dgm:t>
        <a:bodyPr/>
        <a:lstStyle/>
        <a:p>
          <a:endParaRPr lang="en-GB"/>
        </a:p>
      </dgm:t>
    </dgm:pt>
    <dgm:pt modelId="{8F5A97CA-FC94-47F7-9F89-FF5A5F049A17}">
      <dgm:prSet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dirty="0">
              <a:solidFill>
                <a:srgbClr val="125168"/>
              </a:solidFill>
              <a:latin typeface="+mn-lt"/>
            </a:rPr>
            <a:t>Recommendations for ZEWT deployment </a:t>
          </a:r>
        </a:p>
      </dgm:t>
    </dgm:pt>
    <dgm:pt modelId="{F3B2B281-32A3-4418-9CD3-7E6BA59C42BB}" type="parTrans" cxnId="{20792550-581E-4E3D-A4DA-E56D21A67AB2}">
      <dgm:prSet/>
      <dgm:spPr/>
      <dgm:t>
        <a:bodyPr/>
        <a:lstStyle/>
        <a:p>
          <a:endParaRPr lang="en-GB"/>
        </a:p>
      </dgm:t>
    </dgm:pt>
    <dgm:pt modelId="{B6860511-913D-4FE1-ADF3-347D62E10803}" type="sibTrans" cxnId="{20792550-581E-4E3D-A4DA-E56D21A67AB2}">
      <dgm:prSet/>
      <dgm:spPr/>
      <dgm:t>
        <a:bodyPr/>
        <a:lstStyle/>
        <a:p>
          <a:endParaRPr lang="en-GB"/>
        </a:p>
      </dgm:t>
    </dgm:pt>
    <dgm:pt modelId="{105C65F2-5EC5-4D75-A881-BECC489F8114}">
      <dgm:prSet/>
      <dgm:spPr/>
      <dgm:t>
        <a:bodyPr/>
        <a:lstStyle/>
        <a:p>
          <a:pPr>
            <a:lnSpc>
              <a:spcPct val="100000"/>
            </a:lnSpc>
            <a:defRPr/>
          </a:pPr>
          <a:r>
            <a:rPr lang="en-GB" dirty="0">
              <a:solidFill>
                <a:srgbClr val="125168"/>
              </a:solidFill>
              <a:latin typeface="+mn-lt"/>
            </a:rPr>
            <a:t>ZEWT open access learning pack</a:t>
          </a:r>
        </a:p>
      </dgm:t>
    </dgm:pt>
    <dgm:pt modelId="{D7A6B991-CC61-4A1B-9FBC-4E1A99CA50F5}" type="parTrans" cxnId="{37D57350-F1FA-46C3-B4EC-9E6D00D62E5B}">
      <dgm:prSet/>
      <dgm:spPr/>
      <dgm:t>
        <a:bodyPr/>
        <a:lstStyle/>
        <a:p>
          <a:endParaRPr lang="en-GB"/>
        </a:p>
      </dgm:t>
    </dgm:pt>
    <dgm:pt modelId="{15BB74B3-8707-4116-B03A-0598028B3F8A}" type="sibTrans" cxnId="{37D57350-F1FA-46C3-B4EC-9E6D00D62E5B}">
      <dgm:prSet/>
      <dgm:spPr/>
      <dgm:t>
        <a:bodyPr/>
        <a:lstStyle/>
        <a:p>
          <a:endParaRPr lang="en-GB"/>
        </a:p>
      </dgm:t>
    </dgm:pt>
    <dgm:pt modelId="{E62643CD-DF08-42BA-A2BF-48A614DCE8A5}" type="pres">
      <dgm:prSet presAssocID="{CCBE14B2-8106-4334-9DF7-44C0FB06B375}" presName="root" presStyleCnt="0">
        <dgm:presLayoutVars>
          <dgm:dir/>
          <dgm:resizeHandles val="exact"/>
        </dgm:presLayoutVars>
      </dgm:prSet>
      <dgm:spPr/>
    </dgm:pt>
    <dgm:pt modelId="{BD4A07B5-021B-49DF-9232-A749BBC4D48D}" type="pres">
      <dgm:prSet presAssocID="{7213CB56-824B-45DF-A57F-C5BD8E4D8C4B}" presName="compNode" presStyleCnt="0"/>
      <dgm:spPr/>
    </dgm:pt>
    <dgm:pt modelId="{5883E583-77BF-4666-8239-89C59C85EEB4}" type="pres">
      <dgm:prSet presAssocID="{7213CB56-824B-45DF-A57F-C5BD8E4D8C4B}" presName="iconBgRect" presStyleLbl="node1" presStyleIdx="0" presStyleCnt="3"/>
      <dgm:spPr/>
    </dgm:pt>
    <dgm:pt modelId="{7F88C964-4CC0-4222-8A4A-7AD3DDAFEAD8}" type="pres">
      <dgm:prSet presAssocID="{7213CB56-824B-45DF-A57F-C5BD8E4D8C4B}" presName="iconRect" presStyleLbl="solidFgAcc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nuovo con riempimento a tinta unita"/>
        </a:ext>
      </dgm:extLst>
    </dgm:pt>
    <dgm:pt modelId="{7AC09937-1269-4F60-B439-BFCF63BFE58A}" type="pres">
      <dgm:prSet presAssocID="{7213CB56-824B-45DF-A57F-C5BD8E4D8C4B}" presName="spaceRect" presStyleCnt="0"/>
      <dgm:spPr/>
    </dgm:pt>
    <dgm:pt modelId="{B82E1361-BD0E-45A2-B320-A2C2AA5C7936}" type="pres">
      <dgm:prSet presAssocID="{7213CB56-824B-45DF-A57F-C5BD8E4D8C4B}" presName="textRect" presStyleLbl="revTx" presStyleIdx="0" presStyleCnt="3">
        <dgm:presLayoutVars>
          <dgm:chMax val="1"/>
          <dgm:chPref val="1"/>
        </dgm:presLayoutVars>
      </dgm:prSet>
      <dgm:spPr/>
    </dgm:pt>
    <dgm:pt modelId="{37ABC5C1-85D5-4E22-BD13-778B39608E8A}" type="pres">
      <dgm:prSet presAssocID="{2D5EBD0F-B7BE-448F-B0B2-58305322D134}" presName="sibTrans" presStyleCnt="0"/>
      <dgm:spPr/>
    </dgm:pt>
    <dgm:pt modelId="{BF5E9872-B04B-42C8-B9C1-F62F875E981E}" type="pres">
      <dgm:prSet presAssocID="{8F5A97CA-FC94-47F7-9F89-FF5A5F049A17}" presName="compNode" presStyleCnt="0"/>
      <dgm:spPr/>
    </dgm:pt>
    <dgm:pt modelId="{39A0FBE5-7F80-4EE7-8F6F-0A4FABEF358B}" type="pres">
      <dgm:prSet presAssocID="{8F5A97CA-FC94-47F7-9F89-FF5A5F049A17}" presName="iconBgRect" presStyleLbl="node1" presStyleIdx="1" presStyleCnt="3"/>
      <dgm:spPr/>
    </dgm:pt>
    <dgm:pt modelId="{6362CC40-15F2-412F-87F8-B00429E8BBE3}" type="pres">
      <dgm:prSet presAssocID="{8F5A97CA-FC94-47F7-9F89-FF5A5F049A17}" presName="iconRect" presStyleLbl="solidFgAcc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rsona con idea con riempimento a tinta unita"/>
        </a:ext>
      </dgm:extLst>
    </dgm:pt>
    <dgm:pt modelId="{779D4336-F53B-4339-89DE-557252B8412E}" type="pres">
      <dgm:prSet presAssocID="{8F5A97CA-FC94-47F7-9F89-FF5A5F049A17}" presName="spaceRect" presStyleCnt="0"/>
      <dgm:spPr/>
    </dgm:pt>
    <dgm:pt modelId="{AFB18AD4-CD54-4074-83B3-D78A8E28F1B7}" type="pres">
      <dgm:prSet presAssocID="{8F5A97CA-FC94-47F7-9F89-FF5A5F049A17}" presName="textRect" presStyleLbl="revTx" presStyleIdx="1" presStyleCnt="3">
        <dgm:presLayoutVars>
          <dgm:chMax val="1"/>
          <dgm:chPref val="1"/>
        </dgm:presLayoutVars>
      </dgm:prSet>
      <dgm:spPr/>
    </dgm:pt>
    <dgm:pt modelId="{96903334-C042-4758-AE86-10635E46B6FE}" type="pres">
      <dgm:prSet presAssocID="{B6860511-913D-4FE1-ADF3-347D62E10803}" presName="sibTrans" presStyleCnt="0"/>
      <dgm:spPr/>
    </dgm:pt>
    <dgm:pt modelId="{620C396D-1005-4602-ACBF-790970FA558D}" type="pres">
      <dgm:prSet presAssocID="{105C65F2-5EC5-4D75-A881-BECC489F8114}" presName="compNode" presStyleCnt="0"/>
      <dgm:spPr/>
    </dgm:pt>
    <dgm:pt modelId="{4618ADF4-7609-4744-BB38-C2D0CE779E1B}" type="pres">
      <dgm:prSet presAssocID="{105C65F2-5EC5-4D75-A881-BECC489F8114}" presName="iconBgRect" presStyleLbl="node1" presStyleIdx="2" presStyleCnt="3"/>
      <dgm:spPr/>
    </dgm:pt>
    <dgm:pt modelId="{E52618A5-3CA6-4442-A301-5017E01903FC}" type="pres">
      <dgm:prSet presAssocID="{105C65F2-5EC5-4D75-A881-BECC489F8114}" presName="iconRect" presStyleLbl="solidFgAcc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bri con riempimento a tinta unita"/>
        </a:ext>
      </dgm:extLst>
    </dgm:pt>
    <dgm:pt modelId="{243E6741-3711-4EE6-9620-B4F483808600}" type="pres">
      <dgm:prSet presAssocID="{105C65F2-5EC5-4D75-A881-BECC489F8114}" presName="spaceRect" presStyleCnt="0"/>
      <dgm:spPr/>
    </dgm:pt>
    <dgm:pt modelId="{150EFB20-3F60-4584-AD5F-0516411ABFB3}" type="pres">
      <dgm:prSet presAssocID="{105C65F2-5EC5-4D75-A881-BECC489F8114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48F12119-EFC3-4BB4-A8D9-0DBF07F11CF4}" srcId="{CCBE14B2-8106-4334-9DF7-44C0FB06B375}" destId="{7213CB56-824B-45DF-A57F-C5BD8E4D8C4B}" srcOrd="0" destOrd="0" parTransId="{AF8DD609-B442-4D03-81F4-D21937662C9D}" sibTransId="{2D5EBD0F-B7BE-448F-B0B2-58305322D134}"/>
    <dgm:cxn modelId="{A0E54045-8F90-4BCA-BF44-4DD566364B45}" type="presOf" srcId="{CCBE14B2-8106-4334-9DF7-44C0FB06B375}" destId="{E62643CD-DF08-42BA-A2BF-48A614DCE8A5}" srcOrd="0" destOrd="0" presId="urn:microsoft.com/office/officeart/2024/layout/IconCircleLabelList"/>
    <dgm:cxn modelId="{20792550-581E-4E3D-A4DA-E56D21A67AB2}" srcId="{CCBE14B2-8106-4334-9DF7-44C0FB06B375}" destId="{8F5A97CA-FC94-47F7-9F89-FF5A5F049A17}" srcOrd="1" destOrd="0" parTransId="{F3B2B281-32A3-4418-9CD3-7E6BA59C42BB}" sibTransId="{B6860511-913D-4FE1-ADF3-347D62E10803}"/>
    <dgm:cxn modelId="{37D57350-F1FA-46C3-B4EC-9E6D00D62E5B}" srcId="{CCBE14B2-8106-4334-9DF7-44C0FB06B375}" destId="{105C65F2-5EC5-4D75-A881-BECC489F8114}" srcOrd="2" destOrd="0" parTransId="{D7A6B991-CC61-4A1B-9FBC-4E1A99CA50F5}" sibTransId="{15BB74B3-8707-4116-B03A-0598028B3F8A}"/>
    <dgm:cxn modelId="{C82E3C86-8D11-4C09-A923-39FAAC5C0A49}" type="presOf" srcId="{7213CB56-824B-45DF-A57F-C5BD8E4D8C4B}" destId="{B82E1361-BD0E-45A2-B320-A2C2AA5C7936}" srcOrd="0" destOrd="0" presId="urn:microsoft.com/office/officeart/2024/layout/IconCircleLabelList"/>
    <dgm:cxn modelId="{4019359F-F394-4857-82DE-E111406F030E}" type="presOf" srcId="{8F5A97CA-FC94-47F7-9F89-FF5A5F049A17}" destId="{AFB18AD4-CD54-4074-83B3-D78A8E28F1B7}" srcOrd="0" destOrd="0" presId="urn:microsoft.com/office/officeart/2024/layout/IconCircleLabelList"/>
    <dgm:cxn modelId="{06F7DAF4-7943-443E-9DF8-173E65B079CD}" type="presOf" srcId="{105C65F2-5EC5-4D75-A881-BECC489F8114}" destId="{150EFB20-3F60-4584-AD5F-0516411ABFB3}" srcOrd="0" destOrd="0" presId="urn:microsoft.com/office/officeart/2024/layout/IconCircleLabelList"/>
    <dgm:cxn modelId="{4CD43387-D906-417D-B205-945572FDDA00}" type="presParOf" srcId="{E62643CD-DF08-42BA-A2BF-48A614DCE8A5}" destId="{BD4A07B5-021B-49DF-9232-A749BBC4D48D}" srcOrd="0" destOrd="0" presId="urn:microsoft.com/office/officeart/2024/layout/IconCircleLabelList"/>
    <dgm:cxn modelId="{C8AE2012-49CE-4246-834E-84780653091B}" type="presParOf" srcId="{BD4A07B5-021B-49DF-9232-A749BBC4D48D}" destId="{5883E583-77BF-4666-8239-89C59C85EEB4}" srcOrd="0" destOrd="0" presId="urn:microsoft.com/office/officeart/2024/layout/IconCircleLabelList"/>
    <dgm:cxn modelId="{73B55D5E-5B3B-4427-A3A0-A0DCD6A13C69}" type="presParOf" srcId="{BD4A07B5-021B-49DF-9232-A749BBC4D48D}" destId="{7F88C964-4CC0-4222-8A4A-7AD3DDAFEAD8}" srcOrd="1" destOrd="0" presId="urn:microsoft.com/office/officeart/2024/layout/IconCircleLabelList"/>
    <dgm:cxn modelId="{6A169C10-0DDF-4686-8907-46091AC28448}" type="presParOf" srcId="{BD4A07B5-021B-49DF-9232-A749BBC4D48D}" destId="{7AC09937-1269-4F60-B439-BFCF63BFE58A}" srcOrd="2" destOrd="0" presId="urn:microsoft.com/office/officeart/2024/layout/IconCircleLabelList"/>
    <dgm:cxn modelId="{F1D18D58-F3DF-4ABC-B6F3-878EDD5BAED9}" type="presParOf" srcId="{BD4A07B5-021B-49DF-9232-A749BBC4D48D}" destId="{B82E1361-BD0E-45A2-B320-A2C2AA5C7936}" srcOrd="3" destOrd="0" presId="urn:microsoft.com/office/officeart/2024/layout/IconCircleLabelList"/>
    <dgm:cxn modelId="{F428D60B-2F51-4A21-9E59-8EDEFEEF425A}" type="presParOf" srcId="{E62643CD-DF08-42BA-A2BF-48A614DCE8A5}" destId="{37ABC5C1-85D5-4E22-BD13-778B39608E8A}" srcOrd="1" destOrd="0" presId="urn:microsoft.com/office/officeart/2024/layout/IconCircleLabelList"/>
    <dgm:cxn modelId="{B001C88B-6D05-4048-BD3E-3F2E626F7092}" type="presParOf" srcId="{E62643CD-DF08-42BA-A2BF-48A614DCE8A5}" destId="{BF5E9872-B04B-42C8-B9C1-F62F875E981E}" srcOrd="2" destOrd="0" presId="urn:microsoft.com/office/officeart/2024/layout/IconCircleLabelList"/>
    <dgm:cxn modelId="{ABE0E76F-0FB4-4DC7-8B59-39B9486F5CD9}" type="presParOf" srcId="{BF5E9872-B04B-42C8-B9C1-F62F875E981E}" destId="{39A0FBE5-7F80-4EE7-8F6F-0A4FABEF358B}" srcOrd="0" destOrd="0" presId="urn:microsoft.com/office/officeart/2024/layout/IconCircleLabelList"/>
    <dgm:cxn modelId="{0F21090F-E931-41D7-A482-9C939FCDAA7D}" type="presParOf" srcId="{BF5E9872-B04B-42C8-B9C1-F62F875E981E}" destId="{6362CC40-15F2-412F-87F8-B00429E8BBE3}" srcOrd="1" destOrd="0" presId="urn:microsoft.com/office/officeart/2024/layout/IconCircleLabelList"/>
    <dgm:cxn modelId="{49BBD226-6ABB-46B9-9B66-B422B240C638}" type="presParOf" srcId="{BF5E9872-B04B-42C8-B9C1-F62F875E981E}" destId="{779D4336-F53B-4339-89DE-557252B8412E}" srcOrd="2" destOrd="0" presId="urn:microsoft.com/office/officeart/2024/layout/IconCircleLabelList"/>
    <dgm:cxn modelId="{12FA9F28-C0C5-4D65-AF92-4D485F45BE36}" type="presParOf" srcId="{BF5E9872-B04B-42C8-B9C1-F62F875E981E}" destId="{AFB18AD4-CD54-4074-83B3-D78A8E28F1B7}" srcOrd="3" destOrd="0" presId="urn:microsoft.com/office/officeart/2024/layout/IconCircleLabelList"/>
    <dgm:cxn modelId="{30E64439-DD0A-4D59-9821-C3A46C2B439D}" type="presParOf" srcId="{E62643CD-DF08-42BA-A2BF-48A614DCE8A5}" destId="{96903334-C042-4758-AE86-10635E46B6FE}" srcOrd="3" destOrd="0" presId="urn:microsoft.com/office/officeart/2024/layout/IconCircleLabelList"/>
    <dgm:cxn modelId="{0B198888-0AEC-437E-A7A9-5A6F86FEDEA7}" type="presParOf" srcId="{E62643CD-DF08-42BA-A2BF-48A614DCE8A5}" destId="{620C396D-1005-4602-ACBF-790970FA558D}" srcOrd="4" destOrd="0" presId="urn:microsoft.com/office/officeart/2024/layout/IconCircleLabelList"/>
    <dgm:cxn modelId="{067B4C08-9890-4E18-9368-446C04E579DD}" type="presParOf" srcId="{620C396D-1005-4602-ACBF-790970FA558D}" destId="{4618ADF4-7609-4744-BB38-C2D0CE779E1B}" srcOrd="0" destOrd="0" presId="urn:microsoft.com/office/officeart/2024/layout/IconCircleLabelList"/>
    <dgm:cxn modelId="{93EB3D0F-AFA7-438C-A4C7-524304177B0B}" type="presParOf" srcId="{620C396D-1005-4602-ACBF-790970FA558D}" destId="{E52618A5-3CA6-4442-A301-5017E01903FC}" srcOrd="1" destOrd="0" presId="urn:microsoft.com/office/officeart/2024/layout/IconCircleLabelList"/>
    <dgm:cxn modelId="{F006494E-F79C-4FEF-B280-3826C8028650}" type="presParOf" srcId="{620C396D-1005-4602-ACBF-790970FA558D}" destId="{243E6741-3711-4EE6-9620-B4F483808600}" srcOrd="2" destOrd="0" presId="urn:microsoft.com/office/officeart/2024/layout/IconCircleLabelList"/>
    <dgm:cxn modelId="{530199E7-57EF-421F-81DC-4DB0D3FA768F}" type="presParOf" srcId="{620C396D-1005-4602-ACBF-790970FA558D}" destId="{150EFB20-3F60-4584-AD5F-0516411ABFB3}" srcOrd="3" destOrd="0" presId="urn:microsoft.com/office/officeart/2024/layout/IconCircleLabel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3E583-77BF-4666-8239-89C59C85EEB4}">
      <dsp:nvSpPr>
        <dsp:cNvPr id="0" name=""/>
        <dsp:cNvSpPr/>
      </dsp:nvSpPr>
      <dsp:spPr>
        <a:xfrm>
          <a:off x="934789" y="1267108"/>
          <a:ext cx="1484234" cy="1484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88C964-4CC0-4222-8A4A-7AD3DDAFEAD8}">
      <dsp:nvSpPr>
        <dsp:cNvPr id="0" name=""/>
        <dsp:cNvSpPr/>
      </dsp:nvSpPr>
      <dsp:spPr>
        <a:xfrm>
          <a:off x="1153774" y="1486094"/>
          <a:ext cx="1046263" cy="1046263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E1361-BD0E-45A2-B320-A2C2AA5C7936}">
      <dsp:nvSpPr>
        <dsp:cNvPr id="0" name=""/>
        <dsp:cNvSpPr/>
      </dsp:nvSpPr>
      <dsp:spPr>
        <a:xfrm>
          <a:off x="460320" y="3213646"/>
          <a:ext cx="2433171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ZEWT 2030 and 2050 foresight scenarios</a:t>
          </a:r>
          <a:endParaRPr lang="en-GB" sz="2000" kern="1200" dirty="0">
            <a:solidFill>
              <a:srgbClr val="125168"/>
            </a:solidFill>
          </a:endParaRPr>
        </a:p>
      </dsp:txBody>
      <dsp:txXfrm>
        <a:off x="460320" y="3213646"/>
        <a:ext cx="2433171" cy="945000"/>
      </dsp:txXfrm>
    </dsp:sp>
    <dsp:sp modelId="{A1CFAD82-A123-4B8B-9EAA-8C22E05C44FD}">
      <dsp:nvSpPr>
        <dsp:cNvPr id="0" name=""/>
        <dsp:cNvSpPr/>
      </dsp:nvSpPr>
      <dsp:spPr>
        <a:xfrm>
          <a:off x="3793765" y="1267108"/>
          <a:ext cx="1484234" cy="1484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9D2B61-B5A6-4FB7-8CA0-4A27AFB33178}">
      <dsp:nvSpPr>
        <dsp:cNvPr id="0" name=""/>
        <dsp:cNvSpPr/>
      </dsp:nvSpPr>
      <dsp:spPr>
        <a:xfrm>
          <a:off x="4012750" y="1486094"/>
          <a:ext cx="1046263" cy="1046263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676E9D-7161-41AB-9D45-2319B2C2A628}">
      <dsp:nvSpPr>
        <dsp:cNvPr id="0" name=""/>
        <dsp:cNvSpPr/>
      </dsp:nvSpPr>
      <dsp:spPr>
        <a:xfrm>
          <a:off x="3319297" y="3213646"/>
          <a:ext cx="2433171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ZEWT technology readiness review</a:t>
          </a:r>
        </a:p>
      </dsp:txBody>
      <dsp:txXfrm>
        <a:off x="3319297" y="3213646"/>
        <a:ext cx="2433171" cy="945000"/>
      </dsp:txXfrm>
    </dsp:sp>
    <dsp:sp modelId="{C378A902-A05F-4A76-B7D7-C8199A95ACAD}">
      <dsp:nvSpPr>
        <dsp:cNvPr id="0" name=""/>
        <dsp:cNvSpPr/>
      </dsp:nvSpPr>
      <dsp:spPr>
        <a:xfrm>
          <a:off x="6652741" y="1267108"/>
          <a:ext cx="1484234" cy="1484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EA2ABF-F4F0-4D14-976A-748400C73020}">
      <dsp:nvSpPr>
        <dsp:cNvPr id="0" name=""/>
        <dsp:cNvSpPr/>
      </dsp:nvSpPr>
      <dsp:spPr>
        <a:xfrm>
          <a:off x="6871727" y="1486094"/>
          <a:ext cx="1046263" cy="1046263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72D62-865E-4160-B99E-37CA0CD503BD}">
      <dsp:nvSpPr>
        <dsp:cNvPr id="0" name=""/>
        <dsp:cNvSpPr/>
      </dsp:nvSpPr>
      <dsp:spPr>
        <a:xfrm>
          <a:off x="6178273" y="3213646"/>
          <a:ext cx="2433171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Comparative analysis framework for ZEWT use cases assessment</a:t>
          </a:r>
        </a:p>
      </dsp:txBody>
      <dsp:txXfrm>
        <a:off x="6178273" y="3213646"/>
        <a:ext cx="2433171" cy="945000"/>
      </dsp:txXfrm>
    </dsp:sp>
    <dsp:sp modelId="{A64E507F-13CD-4518-BDDE-6C5A2517F589}">
      <dsp:nvSpPr>
        <dsp:cNvPr id="0" name=""/>
        <dsp:cNvSpPr/>
      </dsp:nvSpPr>
      <dsp:spPr>
        <a:xfrm>
          <a:off x="9511718" y="1267108"/>
          <a:ext cx="1484234" cy="14842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F9EC0-6543-4A64-BE84-40DBC19B42D6}">
      <dsp:nvSpPr>
        <dsp:cNvPr id="0" name=""/>
        <dsp:cNvSpPr/>
      </dsp:nvSpPr>
      <dsp:spPr>
        <a:xfrm>
          <a:off x="9730703" y="1486094"/>
          <a:ext cx="1046263" cy="1046263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3C500C-3800-41FB-AD7C-463984D816F5}">
      <dsp:nvSpPr>
        <dsp:cNvPr id="0" name=""/>
        <dsp:cNvSpPr/>
      </dsp:nvSpPr>
      <dsp:spPr>
        <a:xfrm>
          <a:off x="9037249" y="3213646"/>
          <a:ext cx="2433171" cy="9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ZEWT barrier analysis</a:t>
          </a:r>
        </a:p>
      </dsp:txBody>
      <dsp:txXfrm>
        <a:off x="9037249" y="3213646"/>
        <a:ext cx="2433171" cy="945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3E583-77BF-4666-8239-89C59C85EEB4}">
      <dsp:nvSpPr>
        <dsp:cNvPr id="0" name=""/>
        <dsp:cNvSpPr/>
      </dsp:nvSpPr>
      <dsp:spPr>
        <a:xfrm>
          <a:off x="2824056" y="19760"/>
          <a:ext cx="1372500" cy="1372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88C964-4CC0-4222-8A4A-7AD3DDAFEAD8}">
      <dsp:nvSpPr>
        <dsp:cNvPr id="0" name=""/>
        <dsp:cNvSpPr/>
      </dsp:nvSpPr>
      <dsp:spPr>
        <a:xfrm>
          <a:off x="3026556" y="222260"/>
          <a:ext cx="967500" cy="96750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2E1361-BD0E-45A2-B320-A2C2AA5C7936}">
      <dsp:nvSpPr>
        <dsp:cNvPr id="0" name=""/>
        <dsp:cNvSpPr/>
      </dsp:nvSpPr>
      <dsp:spPr>
        <a:xfrm>
          <a:off x="2385306" y="1819761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Most promising ZEWT Use Cases</a:t>
          </a:r>
          <a:endParaRPr lang="en-GB" sz="2000" kern="1200" dirty="0">
            <a:solidFill>
              <a:srgbClr val="125168"/>
            </a:solidFill>
          </a:endParaRPr>
        </a:p>
      </dsp:txBody>
      <dsp:txXfrm>
        <a:off x="2385306" y="1819761"/>
        <a:ext cx="2250000" cy="720000"/>
      </dsp:txXfrm>
    </dsp:sp>
    <dsp:sp modelId="{39A0FBE5-7F80-4EE7-8F6F-0A4FABEF358B}">
      <dsp:nvSpPr>
        <dsp:cNvPr id="0" name=""/>
        <dsp:cNvSpPr/>
      </dsp:nvSpPr>
      <dsp:spPr>
        <a:xfrm>
          <a:off x="5467806" y="19760"/>
          <a:ext cx="1372500" cy="1372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62CC40-15F2-412F-87F8-B00429E8BBE3}">
      <dsp:nvSpPr>
        <dsp:cNvPr id="0" name=""/>
        <dsp:cNvSpPr/>
      </dsp:nvSpPr>
      <dsp:spPr>
        <a:xfrm>
          <a:off x="5670306" y="222260"/>
          <a:ext cx="967500" cy="96750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B18AD4-CD54-4074-83B3-D78A8E28F1B7}">
      <dsp:nvSpPr>
        <dsp:cNvPr id="0" name=""/>
        <dsp:cNvSpPr/>
      </dsp:nvSpPr>
      <dsp:spPr>
        <a:xfrm>
          <a:off x="5029056" y="1819761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Recommendations for ZEWT deployment </a:t>
          </a:r>
        </a:p>
      </dsp:txBody>
      <dsp:txXfrm>
        <a:off x="5029056" y="1819761"/>
        <a:ext cx="2250000" cy="720000"/>
      </dsp:txXfrm>
    </dsp:sp>
    <dsp:sp modelId="{4618ADF4-7609-4744-BB38-C2D0CE779E1B}">
      <dsp:nvSpPr>
        <dsp:cNvPr id="0" name=""/>
        <dsp:cNvSpPr/>
      </dsp:nvSpPr>
      <dsp:spPr>
        <a:xfrm>
          <a:off x="8111556" y="19760"/>
          <a:ext cx="1372500" cy="1372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2618A5-3CA6-4442-A301-5017E01903FC}">
      <dsp:nvSpPr>
        <dsp:cNvPr id="0" name=""/>
        <dsp:cNvSpPr/>
      </dsp:nvSpPr>
      <dsp:spPr>
        <a:xfrm>
          <a:off x="8314056" y="222260"/>
          <a:ext cx="967500" cy="967500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0EFB20-3F60-4584-AD5F-0516411ABFB3}">
      <dsp:nvSpPr>
        <dsp:cNvPr id="0" name=""/>
        <dsp:cNvSpPr/>
      </dsp:nvSpPr>
      <dsp:spPr>
        <a:xfrm>
          <a:off x="7672806" y="1819761"/>
          <a:ext cx="225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en-GB" sz="2000" kern="1200" dirty="0">
              <a:solidFill>
                <a:srgbClr val="125168"/>
              </a:solidFill>
              <a:latin typeface="+mn-lt"/>
            </a:rPr>
            <a:t>ZEWT open access learning pack</a:t>
          </a:r>
        </a:p>
      </dsp:txBody>
      <dsp:txXfrm>
        <a:off x="7672806" y="1819761"/>
        <a:ext cx="225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IconCircleLabelList">
  <dgm:title val=""/>
  <dgm:desc val=""/>
  <dgm:catLst>
    <dgm:cat type="list" pri="18500"/>
    <dgm:cat type="picture" pri="8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43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node1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solidFgAcc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Immagine che contiene Elementi grafici, Carattere, grafica, testo&#10;&#10;Il contenuto generato dall'IA potrebbe non essere corretto.">
            <a:extLst>
              <a:ext uri="{FF2B5EF4-FFF2-40B4-BE49-F238E27FC236}">
                <a16:creationId xmlns:a16="http://schemas.microsoft.com/office/drawing/2014/main" id="{2C634CB5-3D4E-8FE5-35ED-70FE89775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43" y="1130101"/>
            <a:ext cx="6447116" cy="1240320"/>
          </a:xfrm>
          <a:prstGeom prst="rect">
            <a:avLst/>
          </a:prstGeom>
        </p:spPr>
      </p:pic>
      <p:sp>
        <p:nvSpPr>
          <p:cNvPr id="22" name="Rettangolo 21">
            <a:extLst>
              <a:ext uri="{FF2B5EF4-FFF2-40B4-BE49-F238E27FC236}">
                <a16:creationId xmlns:a16="http://schemas.microsoft.com/office/drawing/2014/main" id="{C9E54862-CAC8-6E03-28F3-B03670272834}"/>
              </a:ext>
            </a:extLst>
          </p:cNvPr>
          <p:cNvSpPr/>
          <p:nvPr userDrawn="1"/>
        </p:nvSpPr>
        <p:spPr>
          <a:xfrm>
            <a:off x="0" y="6277297"/>
            <a:ext cx="12242800" cy="580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202A717C-1AA1-EDA6-38A1-D5FCE39FD5E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637" y="3158426"/>
            <a:ext cx="7043529" cy="1805953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it-IT" dirty="0"/>
              <a:t>TITLE OF THE PRESENTATION</a:t>
            </a:r>
            <a:endParaRPr lang="en-GB" dirty="0"/>
          </a:p>
        </p:txBody>
      </p:sp>
      <p:sp>
        <p:nvSpPr>
          <p:cNvPr id="24" name="Sottotitolo 2">
            <a:extLst>
              <a:ext uri="{FF2B5EF4-FFF2-40B4-BE49-F238E27FC236}">
                <a16:creationId xmlns:a16="http://schemas.microsoft.com/office/drawing/2014/main" id="{04DB793A-C6E3-3BAF-E31E-55C213003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5637" y="5221972"/>
            <a:ext cx="7043529" cy="1400259"/>
          </a:xfr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Date</a:t>
            </a:r>
          </a:p>
          <a:p>
            <a:r>
              <a:rPr lang="it-IT" dirty="0" err="1"/>
              <a:t>Occasion</a:t>
            </a:r>
            <a:endParaRPr lang="it-IT" dirty="0"/>
          </a:p>
          <a:p>
            <a:r>
              <a:rPr lang="it-IT" dirty="0" err="1"/>
              <a:t>Presenter</a:t>
            </a:r>
            <a:r>
              <a:rPr lang="it-IT" dirty="0"/>
              <a:t>, </a:t>
            </a:r>
            <a:r>
              <a:rPr lang="it-IT" dirty="0" err="1"/>
              <a:t>affiliation</a:t>
            </a:r>
            <a:endParaRPr lang="en-GB" dirty="0"/>
          </a:p>
        </p:txBody>
      </p:sp>
      <p:pic>
        <p:nvPicPr>
          <p:cNvPr id="25" name="Immagine 24" descr="Immagine che contiene testo, Carattere, log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9EAF1A97-8E6B-E081-E816-3515F2919CE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90" y="4964379"/>
            <a:ext cx="3352800" cy="704088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94CC7110-E939-9353-E64E-72B20D054F65}"/>
              </a:ext>
            </a:extLst>
          </p:cNvPr>
          <p:cNvSpPr txBox="1"/>
          <p:nvPr userDrawn="1"/>
        </p:nvSpPr>
        <p:spPr>
          <a:xfrm>
            <a:off x="246890" y="5678925"/>
            <a:ext cx="45587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kern="0" dirty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TRUSTEE is a Horizon Europe project funded by the European Union under grant agreement no. 101192328. </a:t>
            </a:r>
            <a:r>
              <a:rPr lang="en-GB" sz="1200" i="1" kern="0" dirty="0">
                <a:solidFill>
                  <a:schemeClr val="accent4"/>
                </a:solidFill>
                <a:effectLst/>
                <a:latin typeface="Calibri" panose="020F0502020204030204" pitchFamily="34" charset="0"/>
                <a:cs typeface="+mn-cs"/>
              </a:rPr>
              <a:t>Views and opinions expressed are however those of the author(s) only and do not necessarily reflect those of the European Union or [name of the granting authority]. Neither the European Union nor the granting authority can be held responsible for them.”</a:t>
            </a:r>
          </a:p>
        </p:txBody>
      </p:sp>
      <p:pic>
        <p:nvPicPr>
          <p:cNvPr id="38" name="Immagine 37" descr="Immagine che contiene trasporto, natante, acqua, nave&#10;&#10;Il contenuto generato dall'IA potrebbe non essere corretto.">
            <a:extLst>
              <a:ext uri="{FF2B5EF4-FFF2-40B4-BE49-F238E27FC236}">
                <a16:creationId xmlns:a16="http://schemas.microsoft.com/office/drawing/2014/main" id="{FC2C192F-CBA2-67AF-9C04-4337367963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2" b="11172"/>
          <a:stretch/>
        </p:blipFill>
        <p:spPr>
          <a:xfrm>
            <a:off x="351134" y="733477"/>
            <a:ext cx="3730202" cy="3749066"/>
          </a:xfrm>
          <a:prstGeom prst="ellipse">
            <a:avLst/>
          </a:prstGeom>
        </p:spPr>
      </p:pic>
      <p:pic>
        <p:nvPicPr>
          <p:cNvPr id="44" name="Immagine 43" descr="Immagine che contiene Elementi grafici, design&#10;&#10;Il contenuto generato dall'IA potrebbe non essere corretto.">
            <a:extLst>
              <a:ext uri="{FF2B5EF4-FFF2-40B4-BE49-F238E27FC236}">
                <a16:creationId xmlns:a16="http://schemas.microsoft.com/office/drawing/2014/main" id="{AE7ECD39-B0F8-2E83-711E-088D9772C74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890" y="648097"/>
            <a:ext cx="3834446" cy="3834446"/>
          </a:xfrm>
          <a:prstGeom prst="rect">
            <a:avLst/>
          </a:prstGeom>
        </p:spPr>
      </p:pic>
      <p:cxnSp>
        <p:nvCxnSpPr>
          <p:cNvPr id="46" name="Connettore diritto 45">
            <a:extLst>
              <a:ext uri="{FF2B5EF4-FFF2-40B4-BE49-F238E27FC236}">
                <a16:creationId xmlns:a16="http://schemas.microsoft.com/office/drawing/2014/main" id="{945CC8B2-5705-1C7E-8C8D-71F9277CDC3E}"/>
              </a:ext>
            </a:extLst>
          </p:cNvPr>
          <p:cNvCxnSpPr>
            <a:cxnSpLocks/>
          </p:cNvCxnSpPr>
          <p:nvPr userDrawn="1"/>
        </p:nvCxnSpPr>
        <p:spPr>
          <a:xfrm>
            <a:off x="4607947" y="5123542"/>
            <a:ext cx="7438909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638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1E0EA4-B586-54B7-B4D2-BD49CEE28D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8255"/>
            <a:ext cx="12192000" cy="77277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A2C4E9-4A3F-8700-7B8D-8AC25699F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33E6B83B-D96B-8B22-399E-464114561AB9}"/>
              </a:ext>
            </a:extLst>
          </p:cNvPr>
          <p:cNvCxnSpPr>
            <a:cxnSpLocks/>
          </p:cNvCxnSpPr>
          <p:nvPr userDrawn="1"/>
        </p:nvCxnSpPr>
        <p:spPr>
          <a:xfrm>
            <a:off x="275433" y="805541"/>
            <a:ext cx="1164113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E5357494-C9F3-A205-E9A3-026A0280E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9850" y="6466638"/>
            <a:ext cx="49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30E93DA4-554E-4661-9EBE-EEFA1AAB99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8872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779E617-2DC5-BB66-800C-1D002CA6D4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25583B-B21B-C376-BBE8-2262BF628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68A9E72-A8AD-710E-BF11-BDF071DA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684" y="6450012"/>
            <a:ext cx="703810" cy="365125"/>
          </a:xfrm>
          <a:prstGeom prst="rect">
            <a:avLst/>
          </a:prstGeom>
        </p:spPr>
        <p:txBody>
          <a:bodyPr/>
          <a:lstStyle/>
          <a:p>
            <a:fld id="{30E93DA4-554E-4661-9EBE-EEFA1AAB9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896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1A0B7F-F8CC-4B71-F541-5E57917BF5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6116"/>
            <a:ext cx="5181600" cy="4790847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465E04-5AC9-1A46-3D9B-0D4C381F6C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86116"/>
            <a:ext cx="5181600" cy="4790847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C1906081-7950-D85C-0709-1A137F57C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9850" y="6466638"/>
            <a:ext cx="49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30E93DA4-554E-4661-9EBE-EEFA1AAB992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itolo 1">
            <a:extLst>
              <a:ext uri="{FF2B5EF4-FFF2-40B4-BE49-F238E27FC236}">
                <a16:creationId xmlns:a16="http://schemas.microsoft.com/office/drawing/2014/main" id="{A8E8A266-8727-D2D1-3A17-6E4D7DE38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8255"/>
            <a:ext cx="12192000" cy="77277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4EE397D-7408-0B22-CFE6-1547D356FFF8}"/>
              </a:ext>
            </a:extLst>
          </p:cNvPr>
          <p:cNvCxnSpPr>
            <a:cxnSpLocks/>
          </p:cNvCxnSpPr>
          <p:nvPr userDrawn="1"/>
        </p:nvCxnSpPr>
        <p:spPr>
          <a:xfrm>
            <a:off x="275433" y="805541"/>
            <a:ext cx="1164113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958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5741CA-514C-FA2B-9AAB-8BEF5196F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A002AB-2463-FC2E-5B8D-8942ABD5F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D6CFBEC-37AE-0E11-6B67-DFFE51C863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8B3CF55-62A0-F9BF-5662-6689A22FD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9580D728-6466-7C74-9F76-58621CE87768}"/>
              </a:ext>
            </a:extLst>
          </p:cNvPr>
          <p:cNvSpPr txBox="1">
            <a:spLocks/>
          </p:cNvSpPr>
          <p:nvPr userDrawn="1"/>
        </p:nvSpPr>
        <p:spPr>
          <a:xfrm>
            <a:off x="11499850" y="6466638"/>
            <a:ext cx="49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E93DA4-554E-4661-9EBE-EEFA1AAB992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Titolo 1">
            <a:extLst>
              <a:ext uri="{FF2B5EF4-FFF2-40B4-BE49-F238E27FC236}">
                <a16:creationId xmlns:a16="http://schemas.microsoft.com/office/drawing/2014/main" id="{6D8DCFCA-48E8-8462-0BFF-E8DF75A66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8255"/>
            <a:ext cx="12192000" cy="77277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E1012962-6BF3-E2BE-06F9-DBE45E4B1612}"/>
              </a:ext>
            </a:extLst>
          </p:cNvPr>
          <p:cNvCxnSpPr>
            <a:cxnSpLocks/>
          </p:cNvCxnSpPr>
          <p:nvPr userDrawn="1"/>
        </p:nvCxnSpPr>
        <p:spPr>
          <a:xfrm>
            <a:off x="275433" y="805541"/>
            <a:ext cx="1164113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55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8DC26925-04EE-C449-D46E-7B681D377B5E}"/>
              </a:ext>
            </a:extLst>
          </p:cNvPr>
          <p:cNvSpPr txBox="1">
            <a:spLocks/>
          </p:cNvSpPr>
          <p:nvPr userDrawn="1"/>
        </p:nvSpPr>
        <p:spPr>
          <a:xfrm>
            <a:off x="11499850" y="6466638"/>
            <a:ext cx="49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0E93DA4-554E-4661-9EBE-EEFA1AAB992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00A96EE0-340A-8483-2227-E693E6981E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18255"/>
            <a:ext cx="12192000" cy="772772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2B7C673-EA6A-93BF-53CE-D99AA3B21A28}"/>
              </a:ext>
            </a:extLst>
          </p:cNvPr>
          <p:cNvCxnSpPr>
            <a:cxnSpLocks/>
          </p:cNvCxnSpPr>
          <p:nvPr userDrawn="1"/>
        </p:nvCxnSpPr>
        <p:spPr>
          <a:xfrm>
            <a:off x="275433" y="805541"/>
            <a:ext cx="11641133" cy="0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817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1212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C654F2-CDEC-F56C-AE27-956589D6F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2AAC6A-8A71-79A7-D872-8075D7796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55C468-0DC9-D54B-71D3-9DEBACC4F4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67748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B256A2-5D98-F9F4-1EF4-F214B2F9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57D08F4-3149-0908-0B22-F36A6BB72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7B55DE1-F833-08DC-9964-31D099C69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46588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758FDB-5FAB-BFB4-945C-4536CD7A2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C91D3B1-E913-FC56-FF69-93B8E6601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55E6F9-2017-D12A-E110-FC9C233292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32120" y="6450012"/>
            <a:ext cx="1046018" cy="365125"/>
          </a:xfrm>
          <a:prstGeom prst="rect">
            <a:avLst/>
          </a:prstGeom>
        </p:spPr>
        <p:txBody>
          <a:bodyPr/>
          <a:lstStyle/>
          <a:p>
            <a:fld id="{C0065336-1AF8-437E-A63F-E049ADF0CB17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F3ACCB-2463-21F3-0995-3E78C31D3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42512" y="645001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CEE823-FC15-6005-5A6A-97CEDEAE9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684" y="6450012"/>
            <a:ext cx="703810" cy="365125"/>
          </a:xfrm>
          <a:prstGeom prst="rect">
            <a:avLst/>
          </a:prstGeom>
        </p:spPr>
        <p:txBody>
          <a:bodyPr/>
          <a:lstStyle/>
          <a:p>
            <a:fld id="{30E93DA4-554E-4661-9EBE-EEFA1AAB992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7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8C77873-0A70-B5B0-B215-3DA5EEC1E6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49BD395-756E-C565-530D-71A21180A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09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578A754-E840-E683-A051-285227D7A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12192001" cy="101951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F9588B-CEC7-F3FE-A3CF-6483B1104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763" y="1149523"/>
            <a:ext cx="114937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GB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1BD9C2-ACAD-83F6-835B-8FEFDB9F750A}"/>
              </a:ext>
            </a:extLst>
          </p:cNvPr>
          <p:cNvSpPr/>
          <p:nvPr userDrawn="1"/>
        </p:nvSpPr>
        <p:spPr>
          <a:xfrm>
            <a:off x="-1" y="6437226"/>
            <a:ext cx="12230793" cy="423949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magine 9" descr="Immagine che contiene Elementi grafici, grafica, Carattere, design&#10;&#10;Il contenuto generato dall'IA potrebbe non essere corretto.">
            <a:extLst>
              <a:ext uri="{FF2B5EF4-FFF2-40B4-BE49-F238E27FC236}">
                <a16:creationId xmlns:a16="http://schemas.microsoft.com/office/drawing/2014/main" id="{270CEA41-2D4F-F769-66BF-7C7EA76307B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1" y="6532200"/>
            <a:ext cx="1588362" cy="234000"/>
          </a:xfrm>
          <a:prstGeom prst="rect">
            <a:avLst/>
          </a:prstGeom>
        </p:spPr>
      </p:pic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4B0C45D3-149D-0FC2-AD29-2ADC3DB4E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32120" y="6466638"/>
            <a:ext cx="104601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fld id="{C0065336-1AF8-437E-A63F-E049ADF0CB17}" type="datetimeFigureOut">
              <a:rPr lang="en-GB" smtClean="0"/>
              <a:pPr/>
              <a:t>18/09/2026</a:t>
            </a:fld>
            <a:endParaRPr lang="en-GB"/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56154D37-6BE2-C623-324C-8F42971F08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47312" y="646663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Title of the </a:t>
            </a:r>
            <a:r>
              <a:rPr lang="it-IT" dirty="0" err="1"/>
              <a:t>presentation</a:t>
            </a:r>
            <a:endParaRPr lang="en-GB" dirty="0"/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7BC0A13-741A-4C77-F822-9E475BBA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9850" y="6466638"/>
            <a:ext cx="49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30E93DA4-554E-4661-9EBE-EEFA1AAB99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478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hyperlink" Target="https://cordis.europa.eu/programme/id/HORIZON_HORIZON-CL5-2024-D5-01-16/en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.jpg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://www.linkedin.com/company/trustee-project" TargetMode="External"/><Relationship Id="rId5" Type="http://schemas.openxmlformats.org/officeDocument/2006/relationships/image" Target="../media/image28.png"/><Relationship Id="rId15" Type="http://schemas.openxmlformats.org/officeDocument/2006/relationships/image" Target="../media/image33.png"/><Relationship Id="rId10" Type="http://schemas.openxmlformats.org/officeDocument/2006/relationships/hyperlink" Target="http://www.trusteeproject.eu/" TargetMode="External"/><Relationship Id="rId4" Type="http://schemas.openxmlformats.org/officeDocument/2006/relationships/image" Target="../media/image27.png"/><Relationship Id="rId9" Type="http://schemas.openxmlformats.org/officeDocument/2006/relationships/image" Target="../media/image11.png"/><Relationship Id="rId1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71C918-E9F4-0E85-68FC-7A3F4D6BD1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small" dirty="0">
                <a:solidFill>
                  <a:srgbClr val="2FB8AC"/>
                </a:solidFill>
              </a:rPr>
              <a:t>Project at a glance</a:t>
            </a:r>
            <a:endParaRPr lang="en-US" sz="3200" cap="small" dirty="0">
              <a:solidFill>
                <a:srgbClr val="2FB8AC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04EA5B2-F44C-0C5A-2F35-A8C2C0BE9A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Gabriella DUCA, ISSNOVA</a:t>
            </a:r>
          </a:p>
          <a:p>
            <a:r>
              <a:rPr lang="it-IT"/>
              <a:t>Project Coordinator</a:t>
            </a:r>
            <a:endParaRPr lang="it-IT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249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5DA551-B9AD-52E2-0C89-E5EF56B8A3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Coordination and Support Action</a:t>
            </a:r>
          </a:p>
          <a:p>
            <a:pPr lvl="1"/>
            <a:r>
              <a:rPr lang="en-GB" dirty="0"/>
              <a:t>funded under the call topic </a:t>
            </a:r>
            <a:r>
              <a:rPr lang="en-GB" dirty="0">
                <a:hlinkClick r:id="rId2"/>
              </a:rPr>
              <a:t>HORIZON-CL5-2024-D5-01-16 - Structuring the Waterborne transport sector, including through changed business and industrial models in order to achieve commercial zero-emission waterborne transport (ZEWT Partnership)</a:t>
            </a:r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Budget  </a:t>
            </a:r>
          </a:p>
          <a:p>
            <a:pPr lvl="1"/>
            <a:r>
              <a:rPr lang="en-GB" dirty="0"/>
              <a:t>€ 849 999,38</a:t>
            </a:r>
          </a:p>
          <a:p>
            <a:endParaRPr lang="en-GB" dirty="0"/>
          </a:p>
          <a:p>
            <a:r>
              <a:rPr lang="it-IT" dirty="0"/>
              <a:t>Duration</a:t>
            </a:r>
          </a:p>
          <a:p>
            <a:pPr lvl="1"/>
            <a:r>
              <a:rPr lang="it-IT" dirty="0"/>
              <a:t>1 </a:t>
            </a:r>
            <a:r>
              <a:rPr lang="it-IT" dirty="0" err="1"/>
              <a:t>February</a:t>
            </a:r>
            <a:r>
              <a:rPr lang="it-IT" dirty="0"/>
              <a:t> 2025-31 </a:t>
            </a:r>
            <a:r>
              <a:rPr lang="it-IT" dirty="0" err="1"/>
              <a:t>January</a:t>
            </a:r>
            <a:r>
              <a:rPr lang="it-IT" dirty="0"/>
              <a:t> 2028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B04E9E3-A189-FF98-527B-DF6E3E0819C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Consortium</a:t>
            </a:r>
            <a:endParaRPr lang="en-GB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DCFF8BF-B9A2-EA24-D425-399046B2E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cap="small" dirty="0"/>
              <a:t>The project</a:t>
            </a:r>
          </a:p>
        </p:txBody>
      </p:sp>
      <p:pic>
        <p:nvPicPr>
          <p:cNvPr id="6" name="Picture 2" descr="Institut für Seeverkehrswirtschaft und Logistik | Your ...">
            <a:extLst>
              <a:ext uri="{FF2B5EF4-FFF2-40B4-BE49-F238E27FC236}">
                <a16:creationId xmlns:a16="http://schemas.microsoft.com/office/drawing/2014/main" id="{EF7ED76E-CA26-C342-08B7-19D439978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846" y="5031868"/>
            <a:ext cx="1709569" cy="593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 Fundación Valenciaport">
            <a:extLst>
              <a:ext uri="{FF2B5EF4-FFF2-40B4-BE49-F238E27FC236}">
                <a16:creationId xmlns:a16="http://schemas.microsoft.com/office/drawing/2014/main" id="{468578E1-864E-6377-0395-1981C6838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021" y="3981612"/>
            <a:ext cx="1822722" cy="48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C83A3443-2B70-A8C1-BF85-BE9CBA43D7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8" r="2879" b="7060"/>
          <a:stretch/>
        </p:blipFill>
        <p:spPr bwMode="auto">
          <a:xfrm>
            <a:off x="9954526" y="1832077"/>
            <a:ext cx="1424674" cy="7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7F7766F5-3233-BBAF-576D-2D9C3994B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793" y="5769240"/>
            <a:ext cx="2661105" cy="571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Logo Sicilia Navtec">
            <a:extLst>
              <a:ext uri="{FF2B5EF4-FFF2-40B4-BE49-F238E27FC236}">
                <a16:creationId xmlns:a16="http://schemas.microsoft.com/office/drawing/2014/main" id="{74B32D2F-F5E8-8D33-95D5-BEC8D3C8C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633" y="2744969"/>
            <a:ext cx="2044530" cy="920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RINA Germany GmbH | vsm">
            <a:extLst>
              <a:ext uri="{FF2B5EF4-FFF2-40B4-BE49-F238E27FC236}">
                <a16:creationId xmlns:a16="http://schemas.microsoft.com/office/drawing/2014/main" id="{84AE91DD-2631-0E74-734F-E8F03061F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5834" y="4887818"/>
            <a:ext cx="1232758" cy="88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Pagina iniziale">
            <a:extLst>
              <a:ext uri="{FF2B5EF4-FFF2-40B4-BE49-F238E27FC236}">
                <a16:creationId xmlns:a16="http://schemas.microsoft.com/office/drawing/2014/main" id="{8A40A7CE-EA1F-1508-2CA7-196C7C449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633" y="1854024"/>
            <a:ext cx="2129788" cy="47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69476D2-2739-5496-A299-07564C9B05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4040" y="1818283"/>
            <a:ext cx="649422" cy="64942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3BF7EFBA-5AB5-662F-4494-33F3043CA7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1899" y="4969302"/>
            <a:ext cx="648000" cy="64800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EBFFDB2-DA04-75C2-FDEC-BBCCF85FAE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1348" y="3887638"/>
            <a:ext cx="648000" cy="648000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AD1209D-F5D0-63EB-E5FC-19BE6BCDF339}"/>
              </a:ext>
            </a:extLst>
          </p:cNvPr>
          <p:cNvSpPr txBox="1"/>
          <p:nvPr/>
        </p:nvSpPr>
        <p:spPr>
          <a:xfrm>
            <a:off x="7311593" y="2323179"/>
            <a:ext cx="2468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25168"/>
                </a:solidFill>
              </a:rPr>
              <a:t>Project coordinator</a:t>
            </a:r>
            <a:endParaRPr lang="en-GB" dirty="0">
              <a:solidFill>
                <a:srgbClr val="125168"/>
              </a:solidFill>
            </a:endParaRP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00A8AB6D-46FE-46C7-F7E9-CC5A4F3F8F46}"/>
              </a:ext>
            </a:extLst>
          </p:cNvPr>
          <p:cNvCxnSpPr/>
          <p:nvPr/>
        </p:nvCxnSpPr>
        <p:spPr>
          <a:xfrm>
            <a:off x="8254336" y="3781539"/>
            <a:ext cx="2218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78E5AF74-245E-D8F2-C214-E3FB90E28685}"/>
              </a:ext>
            </a:extLst>
          </p:cNvPr>
          <p:cNvCxnSpPr/>
          <p:nvPr/>
        </p:nvCxnSpPr>
        <p:spPr>
          <a:xfrm>
            <a:off x="8254336" y="4647761"/>
            <a:ext cx="221815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304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D0E5AF2B-3817-959C-7CBB-147A0A4EC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cap="small" dirty="0"/>
              <a:t>TRUSTEE </a:t>
            </a:r>
            <a:r>
              <a:rPr lang="it-IT" cap="small" dirty="0" err="1"/>
              <a:t>Objectives</a:t>
            </a:r>
            <a:endParaRPr lang="en-GB" cap="small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F27E1694-AB8B-9DC2-F077-F151B8BB3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0" y="1350121"/>
            <a:ext cx="7952559" cy="4967419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GB" dirty="0"/>
              <a:t>develop foresight scenarios to explore possible development pathways for European ZEWT ecosystem for 2030 and 2050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identify the most promising ZEWT use cases for the 2030 and 2050 target years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develop a multi‑stakeholder assessment framework covering the overall ecosystem that supports zero‑emission goals in European water transport,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analyse barriers that hinder ZEWT targets and formulate practical recommendations to enable their timely roll‑out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/>
              <a:t>build a shared knowledge base among all relevant direct and indirect stakeholders</a:t>
            </a:r>
            <a:endParaRPr lang="en-GB" dirty="0">
              <a:latin typeface="+mn-lt"/>
            </a:endParaRPr>
          </a:p>
        </p:txBody>
      </p:sp>
      <p:pic>
        <p:nvPicPr>
          <p:cNvPr id="2050" name="Picture 2" descr="Porto, Cargo, Nave, Spedizione">
            <a:extLst>
              <a:ext uri="{FF2B5EF4-FFF2-40B4-BE49-F238E27FC236}">
                <a16:creationId xmlns:a16="http://schemas.microsoft.com/office/drawing/2014/main" id="{927C5DA4-6E10-163D-3C9D-0632D2F7A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3749" y="1248770"/>
            <a:ext cx="8112608" cy="560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raghetto, Grecia, Cyclades, Nasso">
            <a:extLst>
              <a:ext uri="{FF2B5EF4-FFF2-40B4-BE49-F238E27FC236}">
                <a16:creationId xmlns:a16="http://schemas.microsoft.com/office/drawing/2014/main" id="{3CB007CC-DAEC-B7A7-6ABF-D0E69B95B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6286" y="1493328"/>
            <a:ext cx="6559185" cy="437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0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81361E83-1E4D-66CC-36D8-5245FCE40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cap="small" dirty="0" err="1">
                <a:solidFill>
                  <a:srgbClr val="1D6477"/>
                </a:solidFill>
                <a:latin typeface="+mj-lt"/>
              </a:rPr>
              <a:t>Exploitable</a:t>
            </a:r>
            <a:r>
              <a:rPr lang="it-IT" cap="small" dirty="0">
                <a:solidFill>
                  <a:srgbClr val="1D6477"/>
                </a:solidFill>
                <a:latin typeface="+mj-lt"/>
              </a:rPr>
              <a:t> </a:t>
            </a:r>
            <a:r>
              <a:rPr lang="it-IT" cap="small" dirty="0" err="1">
                <a:solidFill>
                  <a:srgbClr val="1D6477"/>
                </a:solidFill>
                <a:latin typeface="+mj-lt"/>
              </a:rPr>
              <a:t>results</a:t>
            </a:r>
            <a:endParaRPr lang="en-GB" cap="small" dirty="0">
              <a:solidFill>
                <a:srgbClr val="1D6477"/>
              </a:solidFill>
              <a:latin typeface="+mj-lt"/>
            </a:endParaRPr>
          </a:p>
        </p:txBody>
      </p:sp>
      <p:graphicFrame>
        <p:nvGraphicFramePr>
          <p:cNvPr id="2" name="Diagramma 1">
            <a:extLst>
              <a:ext uri="{FF2B5EF4-FFF2-40B4-BE49-F238E27FC236}">
                <a16:creationId xmlns:a16="http://schemas.microsoft.com/office/drawing/2014/main" id="{9777A017-C05A-88F5-B570-4B68279EB3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0201970"/>
              </p:ext>
            </p:extLst>
          </p:nvPr>
        </p:nvGraphicFramePr>
        <p:xfrm>
          <a:off x="333830" y="-207869"/>
          <a:ext cx="11930742" cy="5425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C4CA9216-A186-A382-3167-0E6F27F7F9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97487"/>
              </p:ext>
            </p:extLst>
          </p:nvPr>
        </p:nvGraphicFramePr>
        <p:xfrm>
          <a:off x="116113" y="3931037"/>
          <a:ext cx="12308113" cy="2559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23068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e 7">
            <a:extLst>
              <a:ext uri="{FF2B5EF4-FFF2-40B4-BE49-F238E27FC236}">
                <a16:creationId xmlns:a16="http://schemas.microsoft.com/office/drawing/2014/main" id="{13427102-E88E-BA2A-4789-DA65ED1F9CAC}"/>
              </a:ext>
            </a:extLst>
          </p:cNvPr>
          <p:cNvSpPr/>
          <p:nvPr/>
        </p:nvSpPr>
        <p:spPr>
          <a:xfrm rot="20334242">
            <a:off x="8084283" y="-1011223"/>
            <a:ext cx="5566369" cy="8122978"/>
          </a:xfrm>
          <a:prstGeom prst="ellipse">
            <a:avLst/>
          </a:prstGeom>
          <a:gradFill>
            <a:gsLst>
              <a:gs pos="38000">
                <a:srgbClr val="24A3CE"/>
              </a:gs>
              <a:gs pos="85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8D7A810-8AFF-E5CF-C31F-B81453201AE4}"/>
              </a:ext>
            </a:extLst>
          </p:cNvPr>
          <p:cNvSpPr txBox="1"/>
          <p:nvPr/>
        </p:nvSpPr>
        <p:spPr>
          <a:xfrm>
            <a:off x="8608040" y="3410111"/>
            <a:ext cx="3349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4"/>
                </a:solidFill>
              </a:rPr>
              <a:t>Gabriella DUCA, ISSNOVA</a:t>
            </a:r>
          </a:p>
          <a:p>
            <a:pPr algn="ctr"/>
            <a:r>
              <a:rPr lang="it-IT" sz="2400" dirty="0">
                <a:solidFill>
                  <a:schemeClr val="accent4"/>
                </a:solidFill>
              </a:rPr>
              <a:t>duca@issnova.eu</a:t>
            </a:r>
            <a:endParaRPr lang="en-GB" sz="2400" dirty="0">
              <a:solidFill>
                <a:schemeClr val="accent4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E49DBE3-E03E-CA32-8AF2-501685B8F8AC}"/>
              </a:ext>
            </a:extLst>
          </p:cNvPr>
          <p:cNvSpPr txBox="1"/>
          <p:nvPr/>
        </p:nvSpPr>
        <p:spPr>
          <a:xfrm>
            <a:off x="8446453" y="862799"/>
            <a:ext cx="3541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5400" dirty="0">
                <a:solidFill>
                  <a:schemeClr val="accent6"/>
                </a:solidFill>
              </a:rPr>
              <a:t>THANK YOU!</a:t>
            </a:r>
            <a:endParaRPr lang="en-GB" sz="5400" dirty="0">
              <a:solidFill>
                <a:schemeClr val="accent6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52B2F8A-6EFD-7DE6-D4D2-55AFA4BD8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19" y="1423326"/>
            <a:ext cx="1649023" cy="943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bout us | ISL">
            <a:extLst>
              <a:ext uri="{FF2B5EF4-FFF2-40B4-BE49-F238E27FC236}">
                <a16:creationId xmlns:a16="http://schemas.microsoft.com/office/drawing/2014/main" id="{8DAB7F3B-1204-713C-BEF7-2ECCD3F50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811" y="385343"/>
            <a:ext cx="2051444" cy="71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magine 12" descr="Immagine che contiene Carattere, Elementi grafici, schermata, grafica&#10;&#10;Il contenuto generato dall'IA potrebbe non essere corretto.">
            <a:extLst>
              <a:ext uri="{FF2B5EF4-FFF2-40B4-BE49-F238E27FC236}">
                <a16:creationId xmlns:a16="http://schemas.microsoft.com/office/drawing/2014/main" id="{41EFC77E-6FD6-FE88-CA43-00DC62CF5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80" y="488273"/>
            <a:ext cx="2293151" cy="506113"/>
          </a:xfrm>
          <a:prstGeom prst="rect">
            <a:avLst/>
          </a:prstGeom>
        </p:spPr>
      </p:pic>
      <p:pic>
        <p:nvPicPr>
          <p:cNvPr id="1030" name="Picture 6" descr="Partners - H2PORTS">
            <a:extLst>
              <a:ext uri="{FF2B5EF4-FFF2-40B4-BE49-F238E27FC236}">
                <a16:creationId xmlns:a16="http://schemas.microsoft.com/office/drawing/2014/main" id="{50BD1997-D997-F160-98F4-2003D12B2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53" t="8348" r="16718" b="12115"/>
          <a:stretch/>
        </p:blipFill>
        <p:spPr bwMode="auto">
          <a:xfrm>
            <a:off x="5449572" y="210835"/>
            <a:ext cx="1162069" cy="97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>
            <a:extLst>
              <a:ext uri="{FF2B5EF4-FFF2-40B4-BE49-F238E27FC236}">
                <a16:creationId xmlns:a16="http://schemas.microsoft.com/office/drawing/2014/main" id="{6F140C6C-651E-0779-243B-E647C15DD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669" y="1539051"/>
            <a:ext cx="3313910" cy="71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Immagine che contiene testo, Carattere, logo, Blu elettrico&#10;&#10;Il contenuto generato dall'IA potrebbe non essere corretto.">
            <a:extLst>
              <a:ext uri="{FF2B5EF4-FFF2-40B4-BE49-F238E27FC236}">
                <a16:creationId xmlns:a16="http://schemas.microsoft.com/office/drawing/2014/main" id="{E1055E8E-DFD0-3EDB-C314-8E2B658853E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593" y="5236473"/>
            <a:ext cx="3390343" cy="711972"/>
          </a:xfrm>
          <a:prstGeom prst="rect">
            <a:avLst/>
          </a:prstGeom>
        </p:spPr>
      </p:pic>
      <p:pic>
        <p:nvPicPr>
          <p:cNvPr id="5" name="Imagem 44" descr="Logotipo&#10;&#10;O conteúdo gerado por IA pode estar incorreto.">
            <a:extLst>
              <a:ext uri="{FF2B5EF4-FFF2-40B4-BE49-F238E27FC236}">
                <a16:creationId xmlns:a16="http://schemas.microsoft.com/office/drawing/2014/main" id="{4A911EA4-8E5E-E2FE-73B0-D23A45AA07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49" y="2531731"/>
            <a:ext cx="2447334" cy="1043007"/>
          </a:xfrm>
          <a:prstGeom prst="rect">
            <a:avLst/>
          </a:prstGeom>
        </p:spPr>
      </p:pic>
      <p:pic>
        <p:nvPicPr>
          <p:cNvPr id="7" name="Picture 14" descr="RINA Germany GmbH | vsm">
            <a:extLst>
              <a:ext uri="{FF2B5EF4-FFF2-40B4-BE49-F238E27FC236}">
                <a16:creationId xmlns:a16="http://schemas.microsoft.com/office/drawing/2014/main" id="{93EFC92B-F69E-D84D-E4B6-05ECF5003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97" y="2650914"/>
            <a:ext cx="1129633" cy="8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Agrupar 29">
            <a:extLst>
              <a:ext uri="{FF2B5EF4-FFF2-40B4-BE49-F238E27FC236}">
                <a16:creationId xmlns:a16="http://schemas.microsoft.com/office/drawing/2014/main" id="{69FC47A8-77C0-7A89-A6B1-692CEFD0B2FB}"/>
              </a:ext>
            </a:extLst>
          </p:cNvPr>
          <p:cNvGrpSpPr/>
          <p:nvPr/>
        </p:nvGrpSpPr>
        <p:grpSpPr>
          <a:xfrm>
            <a:off x="357780" y="4606978"/>
            <a:ext cx="7648777" cy="1615827"/>
            <a:chOff x="1522137" y="4619980"/>
            <a:chExt cx="7648777" cy="1615827"/>
          </a:xfrm>
        </p:grpSpPr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712E8A83-5F9F-ED5F-47A2-3C968FFAD8B8}"/>
                </a:ext>
              </a:extLst>
            </p:cNvPr>
            <p:cNvSpPr txBox="1"/>
            <p:nvPr/>
          </p:nvSpPr>
          <p:spPr>
            <a:xfrm>
              <a:off x="1882137" y="4619980"/>
              <a:ext cx="7288777" cy="161582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t-IT" dirty="0" err="1">
                  <a:solidFill>
                    <a:srgbClr val="3B1642"/>
                  </a:solidFill>
                  <a:cs typeface="Arial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www.trusteeproject.eu</a:t>
              </a:r>
              <a:endParaRPr lang="pt-BR" dirty="0">
                <a:solidFill>
                  <a:srgbClr val="3B1642"/>
                </a:solidFill>
                <a:ea typeface="Calibri" panose="020F0502020204030204"/>
                <a:cs typeface="Calibri" panose="020F0502020204030204"/>
              </a:endParaRPr>
            </a:p>
            <a:p>
              <a:pPr>
                <a:lnSpc>
                  <a:spcPct val="150000"/>
                </a:lnSpc>
              </a:pPr>
              <a:r>
                <a:rPr lang="it-IT" dirty="0">
                  <a:solidFill>
                    <a:srgbClr val="3B1642"/>
                  </a:solidFill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www.linkedin.com/company/trustee-project</a:t>
              </a:r>
              <a:endParaRPr lang="it-IT" dirty="0">
                <a:solidFill>
                  <a:srgbClr val="3B1642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it-IT" dirty="0">
                  <a:solidFill>
                    <a:srgbClr val="3B1642"/>
                  </a:solidFill>
                  <a:ea typeface="Calibri"/>
                  <a:cs typeface="Calibri"/>
                </a:rPr>
                <a:t>@</a:t>
              </a:r>
              <a:r>
                <a:rPr lang="it-IT" dirty="0" err="1">
                  <a:solidFill>
                    <a:srgbClr val="3B1642"/>
                  </a:solidFill>
                  <a:cs typeface="Arial"/>
                </a:rPr>
                <a:t>Project_TRUSTEE</a:t>
              </a:r>
              <a:r>
                <a:rPr lang="it-IT" dirty="0">
                  <a:solidFill>
                    <a:srgbClr val="3B1642"/>
                  </a:solidFill>
                  <a:cs typeface="Arial"/>
                </a:rPr>
                <a:t>          </a:t>
              </a:r>
              <a:r>
                <a:rPr lang="it-IT" dirty="0">
                  <a:solidFill>
                    <a:srgbClr val="3B1642"/>
                  </a:solidFill>
                </a:rPr>
                <a:t>@</a:t>
              </a:r>
              <a:r>
                <a:rPr lang="it-IT" dirty="0" err="1">
                  <a:solidFill>
                    <a:srgbClr val="3B1642"/>
                  </a:solidFill>
                  <a:cs typeface="Arial"/>
                </a:rPr>
                <a:t>project_trustee</a:t>
              </a:r>
              <a:r>
                <a:rPr lang="it-IT" dirty="0">
                  <a:solidFill>
                    <a:srgbClr val="3B1642"/>
                  </a:solidFill>
                </a:rPr>
                <a:t>    </a:t>
              </a:r>
              <a:endParaRPr lang="pt-BR" dirty="0">
                <a:solidFill>
                  <a:srgbClr val="3B1642"/>
                </a:solidFill>
                <a:ea typeface="Calibri"/>
                <a:cs typeface="Calibri"/>
              </a:endParaRPr>
            </a:p>
            <a:p>
              <a:endParaRPr lang="pt-BR" dirty="0"/>
            </a:p>
          </p:txBody>
        </p:sp>
        <p:pic>
          <p:nvPicPr>
            <p:cNvPr id="15" name="Imagem 22" descr="Ícone&#10;&#10;O conteúdo gerado por IA pode estar incorreto.">
              <a:extLst>
                <a:ext uri="{FF2B5EF4-FFF2-40B4-BE49-F238E27FC236}">
                  <a16:creationId xmlns:a16="http://schemas.microsoft.com/office/drawing/2014/main" id="{674D4A1F-C3FE-FE24-0518-E3387BADF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137" y="4694646"/>
              <a:ext cx="360000" cy="360000"/>
            </a:xfrm>
            <a:prstGeom prst="rect">
              <a:avLst/>
            </a:prstGeom>
          </p:spPr>
        </p:pic>
        <p:pic>
          <p:nvPicPr>
            <p:cNvPr id="16" name="Imagem 24" descr="Ícone&#10;&#10;O conteúdo gerado por IA pode estar incorreto.">
              <a:extLst>
                <a:ext uri="{FF2B5EF4-FFF2-40B4-BE49-F238E27FC236}">
                  <a16:creationId xmlns:a16="http://schemas.microsoft.com/office/drawing/2014/main" id="{4443C06A-314A-3BC5-3329-4D130092B2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137" y="5102528"/>
              <a:ext cx="360000" cy="360000"/>
            </a:xfrm>
            <a:prstGeom prst="rect">
              <a:avLst/>
            </a:prstGeom>
          </p:spPr>
        </p:pic>
        <p:pic>
          <p:nvPicPr>
            <p:cNvPr id="17" name="Imagem 26" descr="Ícone&#10;&#10;O conteúdo gerado por IA pode estar incorreto.">
              <a:extLst>
                <a:ext uri="{FF2B5EF4-FFF2-40B4-BE49-F238E27FC236}">
                  <a16:creationId xmlns:a16="http://schemas.microsoft.com/office/drawing/2014/main" id="{4149ACC3-8D92-DE63-428B-A395174EE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1608" y="5510410"/>
              <a:ext cx="360000" cy="360000"/>
            </a:xfrm>
            <a:prstGeom prst="rect">
              <a:avLst/>
            </a:prstGeom>
          </p:spPr>
        </p:pic>
        <p:pic>
          <p:nvPicPr>
            <p:cNvPr id="18" name="Imagem 28" descr="Ícone&#10;&#10;O conteúdo gerado por IA pode estar incorreto.">
              <a:extLst>
                <a:ext uri="{FF2B5EF4-FFF2-40B4-BE49-F238E27FC236}">
                  <a16:creationId xmlns:a16="http://schemas.microsoft.com/office/drawing/2014/main" id="{14C72B54-1629-CE86-5001-3FEDC888A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2137" y="5510410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4286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Personalizzato 1">
      <a:dk1>
        <a:srgbClr val="3B1642"/>
      </a:dk1>
      <a:lt1>
        <a:srgbClr val="EAFAF8"/>
      </a:lt1>
      <a:dk2>
        <a:srgbClr val="3B1642"/>
      </a:dk2>
      <a:lt2>
        <a:srgbClr val="EAFAF8"/>
      </a:lt2>
      <a:accent1>
        <a:srgbClr val="24A3CE"/>
      </a:accent1>
      <a:accent2>
        <a:srgbClr val="1FD2B3"/>
      </a:accent2>
      <a:accent3>
        <a:srgbClr val="AFFE9D"/>
      </a:accent3>
      <a:accent4>
        <a:srgbClr val="125168"/>
      </a:accent4>
      <a:accent5>
        <a:srgbClr val="1FD2B3"/>
      </a:accent5>
      <a:accent6>
        <a:srgbClr val="EAFAF8"/>
      </a:accent6>
      <a:hlink>
        <a:srgbClr val="24A3CE"/>
      </a:hlink>
      <a:folHlink>
        <a:srgbClr val="125168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</Words>
  <Application>Microsoft Macintosh PowerPoint</Application>
  <PresentationFormat>Widescreen</PresentationFormat>
  <Paragraphs>34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Tema di Office</vt:lpstr>
      <vt:lpstr>Project at a glance</vt:lpstr>
      <vt:lpstr>The project</vt:lpstr>
      <vt:lpstr>TRUSTEE Objectives</vt:lpstr>
      <vt:lpstr>Exploitable results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Gabriella Duca</dc:creator>
  <cp:lastModifiedBy>Valentina Di Carlantonio</cp:lastModifiedBy>
  <cp:revision>2</cp:revision>
  <dcterms:created xsi:type="dcterms:W3CDTF">2025-05-08T19:47:33Z</dcterms:created>
  <dcterms:modified xsi:type="dcterms:W3CDTF">2026-09-18T08:49:27Z</dcterms:modified>
</cp:coreProperties>
</file>